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D_E8C81632.xml" ContentType="application/vnd.ms-powerpoint.comments+xml"/>
  <Override PartName="/ppt/notesSlides/notesSlide5.xml" ContentType="application/vnd.openxmlformats-officedocument.presentationml.notesSlide+xml"/>
  <Override PartName="/ppt/comments/modernComment_11A_BC746269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0_105E5634.xml" ContentType="application/vnd.ms-powerpoint.comments+xml"/>
  <Override PartName="/ppt/comments/modernComment_118_31E7BCD3.xml" ContentType="application/vnd.ms-powerpoint.comments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16_39055557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9" r:id="rId2"/>
    <p:sldId id="256" r:id="rId3"/>
    <p:sldId id="260" r:id="rId4"/>
    <p:sldId id="285" r:id="rId5"/>
    <p:sldId id="270" r:id="rId6"/>
    <p:sldId id="269" r:id="rId7"/>
    <p:sldId id="266" r:id="rId8"/>
    <p:sldId id="282" r:id="rId9"/>
    <p:sldId id="271" r:id="rId10"/>
    <p:sldId id="286" r:id="rId11"/>
    <p:sldId id="272" r:id="rId12"/>
    <p:sldId id="280" r:id="rId13"/>
    <p:sldId id="267" r:id="rId14"/>
    <p:sldId id="281" r:id="rId15"/>
    <p:sldId id="278" r:id="rId16"/>
    <p:sldId id="274" r:id="rId17"/>
    <p:sldId id="284" r:id="rId18"/>
    <p:sldId id="287" r:id="rId19"/>
    <p:sldId id="273" r:id="rId20"/>
    <p:sldId id="268" r:id="rId21"/>
    <p:sldId id="275" r:id="rId22"/>
    <p:sldId id="276" r:id="rId23"/>
    <p:sldId id="290" r:id="rId24"/>
    <p:sldId id="289" r:id="rId25"/>
    <p:sldId id="288" r:id="rId26"/>
    <p:sldId id="265" r:id="rId27"/>
    <p:sldId id="264" r:id="rId28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D1C9B0-BF83-A594-9615-057FD88B6DB2}" name="Xiaoke Wang" initials="XW" userId="S::XIAOKE.WANG@UGent.be::97f798a9-fb03-47e6-a1bc-9388614013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00"/>
    <a:srgbClr val="8BBEE8"/>
    <a:srgbClr val="1E6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9B8A19-AB8C-4BE3-8328-923060D4AA9E}" v="1312" dt="2023-03-18T16:08:40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94" autoAdjust="0"/>
  </p:normalViewPr>
  <p:slideViewPr>
    <p:cSldViewPr snapToGrid="0" showGuides="1">
      <p:cViewPr varScale="1">
        <p:scale>
          <a:sx n="52" d="100"/>
          <a:sy n="52" d="100"/>
        </p:scale>
        <p:origin x="524" y="60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2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ke Wang" userId="97f798a9-fb03-47e6-a1bc-938861401309" providerId="ADAL" clId="{419B8A19-AB8C-4BE3-8328-923060D4AA9E}"/>
    <pc:docChg chg="undo redo custSel addSld delSld modSld sldOrd">
      <pc:chgData name="Xiaoke Wang" userId="97f798a9-fb03-47e6-a1bc-938861401309" providerId="ADAL" clId="{419B8A19-AB8C-4BE3-8328-923060D4AA9E}" dt="2023-03-18T16:09:00.898" v="8088" actId="1076"/>
      <pc:docMkLst>
        <pc:docMk/>
      </pc:docMkLst>
      <pc:sldChg chg="addSp delSp modSp mod">
        <pc:chgData name="Xiaoke Wang" userId="97f798a9-fb03-47e6-a1bc-938861401309" providerId="ADAL" clId="{419B8A19-AB8C-4BE3-8328-923060D4AA9E}" dt="2023-02-17T12:55:00.250" v="8000" actId="478"/>
        <pc:sldMkLst>
          <pc:docMk/>
          <pc:sldMk cId="3355618083" sldId="256"/>
        </pc:sldMkLst>
        <pc:spChg chg="add mod">
          <ac:chgData name="Xiaoke Wang" userId="97f798a9-fb03-47e6-a1bc-938861401309" providerId="ADAL" clId="{419B8A19-AB8C-4BE3-8328-923060D4AA9E}" dt="2023-02-17T12:54:59.486" v="7999" actId="478"/>
          <ac:spMkLst>
            <pc:docMk/>
            <pc:sldMk cId="3355618083" sldId="256"/>
            <ac:spMk id="4" creationId="{59C4B3B0-A5E2-11EE-7AA3-45B27C053492}"/>
          </ac:spMkLst>
        </pc:spChg>
        <pc:spChg chg="mod">
          <ac:chgData name="Xiaoke Wang" userId="97f798a9-fb03-47e6-a1bc-938861401309" providerId="ADAL" clId="{419B8A19-AB8C-4BE3-8328-923060D4AA9E}" dt="2023-02-14T19:52:25.129" v="1168" actId="20577"/>
          <ac:spMkLst>
            <pc:docMk/>
            <pc:sldMk cId="3355618083" sldId="256"/>
            <ac:spMk id="6" creationId="{00000000-0000-0000-0000-000000000000}"/>
          </ac:spMkLst>
        </pc:spChg>
        <pc:spChg chg="add mod">
          <ac:chgData name="Xiaoke Wang" userId="97f798a9-fb03-47e6-a1bc-938861401309" providerId="ADAL" clId="{419B8A19-AB8C-4BE3-8328-923060D4AA9E}" dt="2023-02-17T12:55:00.250" v="8000" actId="478"/>
          <ac:spMkLst>
            <pc:docMk/>
            <pc:sldMk cId="3355618083" sldId="256"/>
            <ac:spMk id="8" creationId="{22D9970B-31B6-9368-C435-0044E15A9CBE}"/>
          </ac:spMkLst>
        </pc:spChg>
        <pc:spChg chg="mod">
          <ac:chgData name="Xiaoke Wang" userId="97f798a9-fb03-47e6-a1bc-938861401309" providerId="ADAL" clId="{419B8A19-AB8C-4BE3-8328-923060D4AA9E}" dt="2023-02-14T18:16:18.873" v="686" actId="20577"/>
          <ac:spMkLst>
            <pc:docMk/>
            <pc:sldMk cId="3355618083" sldId="256"/>
            <ac:spMk id="10" creationId="{00000000-0000-0000-0000-000000000000}"/>
          </ac:spMkLst>
        </pc:spChg>
        <pc:spChg chg="mod">
          <ac:chgData name="Xiaoke Wang" userId="97f798a9-fb03-47e6-a1bc-938861401309" providerId="ADAL" clId="{419B8A19-AB8C-4BE3-8328-923060D4AA9E}" dt="2023-02-14T19:54:43.531" v="1172" actId="1076"/>
          <ac:spMkLst>
            <pc:docMk/>
            <pc:sldMk cId="3355618083" sldId="256"/>
            <ac:spMk id="11" creationId="{00000000-0000-0000-0000-000000000000}"/>
          </ac:spMkLst>
        </pc:spChg>
        <pc:spChg chg="del">
          <ac:chgData name="Xiaoke Wang" userId="97f798a9-fb03-47e6-a1bc-938861401309" providerId="ADAL" clId="{419B8A19-AB8C-4BE3-8328-923060D4AA9E}" dt="2023-02-15T15:23:34.306" v="1585" actId="931"/>
          <ac:spMkLst>
            <pc:docMk/>
            <pc:sldMk cId="3355618083" sldId="256"/>
            <ac:spMk id="13" creationId="{00000000-0000-0000-0000-000000000000}"/>
          </ac:spMkLst>
        </pc:spChg>
        <pc:spChg chg="del">
          <ac:chgData name="Xiaoke Wang" userId="97f798a9-fb03-47e6-a1bc-938861401309" providerId="ADAL" clId="{419B8A19-AB8C-4BE3-8328-923060D4AA9E}" dt="2023-02-15T15:23:25.953" v="1582" actId="931"/>
          <ac:spMkLst>
            <pc:docMk/>
            <pc:sldMk cId="3355618083" sldId="256"/>
            <ac:spMk id="17" creationId="{00000000-0000-0000-0000-000000000000}"/>
          </ac:spMkLst>
        </pc:spChg>
        <pc:picChg chg="add del mod">
          <ac:chgData name="Xiaoke Wang" userId="97f798a9-fb03-47e6-a1bc-938861401309" providerId="ADAL" clId="{419B8A19-AB8C-4BE3-8328-923060D4AA9E}" dt="2023-02-17T12:54:59.486" v="7999" actId="478"/>
          <ac:picMkLst>
            <pc:docMk/>
            <pc:sldMk cId="3355618083" sldId="256"/>
            <ac:picMk id="3" creationId="{7B72F109-5990-6D5C-923F-397038910431}"/>
          </ac:picMkLst>
        </pc:picChg>
        <pc:picChg chg="add del mod">
          <ac:chgData name="Xiaoke Wang" userId="97f798a9-fb03-47e6-a1bc-938861401309" providerId="ADAL" clId="{419B8A19-AB8C-4BE3-8328-923060D4AA9E}" dt="2023-02-17T12:55:00.250" v="8000" actId="478"/>
          <ac:picMkLst>
            <pc:docMk/>
            <pc:sldMk cId="3355618083" sldId="256"/>
            <ac:picMk id="5" creationId="{221340F8-8C44-44E1-68CB-A776CEBDF3E2}"/>
          </ac:picMkLst>
        </pc:picChg>
      </pc:sldChg>
      <pc:sldChg chg="delSp modSp del mod">
        <pc:chgData name="Xiaoke Wang" userId="97f798a9-fb03-47e6-a1bc-938861401309" providerId="ADAL" clId="{419B8A19-AB8C-4BE3-8328-923060D4AA9E}" dt="2023-02-16T14:32:21.582" v="2713" actId="47"/>
        <pc:sldMkLst>
          <pc:docMk/>
          <pc:sldMk cId="3084856208" sldId="257"/>
        </pc:sldMkLst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3084856208" sldId="257"/>
            <ac:spMk id="2" creationId="{FD8D6AFB-0E51-28D7-B0BB-5BA02E33CCA9}"/>
          </ac:spMkLst>
        </pc:spChg>
        <pc:spChg chg="mod">
          <ac:chgData name="Xiaoke Wang" userId="97f798a9-fb03-47e6-a1bc-938861401309" providerId="ADAL" clId="{419B8A19-AB8C-4BE3-8328-923060D4AA9E}" dt="2023-02-14T14:25:31.987" v="656" actId="5793"/>
          <ac:spMkLst>
            <pc:docMk/>
            <pc:sldMk cId="3084856208" sldId="257"/>
            <ac:spMk id="3" creationId="{00000000-0000-0000-0000-000000000000}"/>
          </ac:spMkLst>
        </pc:spChg>
        <pc:spChg chg="del">
          <ac:chgData name="Xiaoke Wang" userId="97f798a9-fb03-47e6-a1bc-938861401309" providerId="ADAL" clId="{419B8A19-AB8C-4BE3-8328-923060D4AA9E}" dt="2023-02-14T20:42:05.150" v="1182"/>
          <ac:spMkLst>
            <pc:docMk/>
            <pc:sldMk cId="3084856208" sldId="257"/>
            <ac:spMk id="4" creationId="{E1C15EF0-B144-4747-7AD7-7350F1475916}"/>
          </ac:spMkLst>
        </pc:spChg>
        <pc:spChg chg="mod">
          <ac:chgData name="Xiaoke Wang" userId="97f798a9-fb03-47e6-a1bc-938861401309" providerId="ADAL" clId="{419B8A19-AB8C-4BE3-8328-923060D4AA9E}" dt="2023-02-14T14:29:41.035" v="670" actId="20577"/>
          <ac:spMkLst>
            <pc:docMk/>
            <pc:sldMk cId="3084856208" sldId="257"/>
            <ac:spMk id="7" creationId="{00000000-0000-0000-0000-000000000000}"/>
          </ac:spMkLst>
        </pc:spChg>
      </pc:sldChg>
      <pc:sldChg chg="add del">
        <pc:chgData name="Xiaoke Wang" userId="97f798a9-fb03-47e6-a1bc-938861401309" providerId="ADAL" clId="{419B8A19-AB8C-4BE3-8328-923060D4AA9E}" dt="2023-02-17T10:07:32.686" v="7385" actId="2696"/>
        <pc:sldMkLst>
          <pc:docMk/>
          <pc:sldMk cId="4162507869" sldId="259"/>
        </pc:sldMkLst>
      </pc:sldChg>
      <pc:sldChg chg="modSp mod">
        <pc:chgData name="Xiaoke Wang" userId="97f798a9-fb03-47e6-a1bc-938861401309" providerId="ADAL" clId="{419B8A19-AB8C-4BE3-8328-923060D4AA9E}" dt="2023-02-01T15:46:56.127" v="275" actId="20577"/>
        <pc:sldMkLst>
          <pc:docMk/>
          <pc:sldMk cId="2760186874" sldId="260"/>
        </pc:sldMkLst>
        <pc:spChg chg="mod">
          <ac:chgData name="Xiaoke Wang" userId="97f798a9-fb03-47e6-a1bc-938861401309" providerId="ADAL" clId="{419B8A19-AB8C-4BE3-8328-923060D4AA9E}" dt="2023-02-01T15:46:56.127" v="275" actId="20577"/>
          <ac:spMkLst>
            <pc:docMk/>
            <pc:sldMk cId="2760186874" sldId="260"/>
            <ac:spMk id="4" creationId="{00000000-0000-0000-0000-000000000000}"/>
          </ac:spMkLst>
        </pc:spChg>
      </pc:sldChg>
      <pc:sldChg chg="modSp mod">
        <pc:chgData name="Xiaoke Wang" userId="97f798a9-fb03-47e6-a1bc-938861401309" providerId="ADAL" clId="{419B8A19-AB8C-4BE3-8328-923060D4AA9E}" dt="2023-02-01T15:49:05.020" v="472" actId="20577"/>
        <pc:sldMkLst>
          <pc:docMk/>
          <pc:sldMk cId="411963799" sldId="264"/>
        </pc:sldMkLst>
        <pc:spChg chg="mod">
          <ac:chgData name="Xiaoke Wang" userId="97f798a9-fb03-47e6-a1bc-938861401309" providerId="ADAL" clId="{419B8A19-AB8C-4BE3-8328-923060D4AA9E}" dt="2023-02-01T15:49:05.020" v="472" actId="20577"/>
          <ac:spMkLst>
            <pc:docMk/>
            <pc:sldMk cId="411963799" sldId="264"/>
            <ac:spMk id="2" creationId="{00000000-0000-0000-0000-000000000000}"/>
          </ac:spMkLst>
        </pc:spChg>
      </pc:sldChg>
      <pc:sldChg chg="delSp modSp mod">
        <pc:chgData name="Xiaoke Wang" userId="97f798a9-fb03-47e6-a1bc-938861401309" providerId="ADAL" clId="{419B8A19-AB8C-4BE3-8328-923060D4AA9E}" dt="2023-02-17T09:41:41.380" v="7189" actId="20577"/>
        <pc:sldMkLst>
          <pc:docMk/>
          <pc:sldMk cId="2930094988" sldId="265"/>
        </pc:sldMkLst>
        <pc:spChg chg="mod">
          <ac:chgData name="Xiaoke Wang" userId="97f798a9-fb03-47e6-a1bc-938861401309" providerId="ADAL" clId="{419B8A19-AB8C-4BE3-8328-923060D4AA9E}" dt="2023-02-17T09:41:41.380" v="7189" actId="20577"/>
          <ac:spMkLst>
            <pc:docMk/>
            <pc:sldMk cId="2930094988" sldId="265"/>
            <ac:spMk id="3" creationId="{4FBCF1FF-EA0D-4C35-8DCE-B37236460B36}"/>
          </ac:spMkLst>
        </pc:spChg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2930094988" sldId="265"/>
            <ac:spMk id="4" creationId="{64D81C3E-EDCA-859C-A74F-A769D6A7BE8D}"/>
          </ac:spMkLst>
        </pc:spChg>
        <pc:spChg chg="del">
          <ac:chgData name="Xiaoke Wang" userId="97f798a9-fb03-47e6-a1bc-938861401309" providerId="ADAL" clId="{419B8A19-AB8C-4BE3-8328-923060D4AA9E}" dt="2023-02-14T20:42:05.150" v="1182"/>
          <ac:spMkLst>
            <pc:docMk/>
            <pc:sldMk cId="2930094988" sldId="265"/>
            <ac:spMk id="5" creationId="{3AEFCC24-52BD-6E5E-BC52-A98E62FB1D03}"/>
          </ac:spMkLst>
        </pc:spChg>
      </pc:sldChg>
      <pc:sldChg chg="modSp add mod">
        <pc:chgData name="Xiaoke Wang" userId="97f798a9-fb03-47e6-a1bc-938861401309" providerId="ADAL" clId="{419B8A19-AB8C-4BE3-8328-923060D4AA9E}" dt="2023-02-01T15:47:06.267" v="297" actId="20577"/>
        <pc:sldMkLst>
          <pc:docMk/>
          <pc:sldMk cId="1544699475" sldId="266"/>
        </pc:sldMkLst>
        <pc:spChg chg="mod">
          <ac:chgData name="Xiaoke Wang" userId="97f798a9-fb03-47e6-a1bc-938861401309" providerId="ADAL" clId="{419B8A19-AB8C-4BE3-8328-923060D4AA9E}" dt="2023-02-01T15:47:06.267" v="297" actId="20577"/>
          <ac:spMkLst>
            <pc:docMk/>
            <pc:sldMk cId="1544699475" sldId="266"/>
            <ac:spMk id="4" creationId="{00000000-0000-0000-0000-000000000000}"/>
          </ac:spMkLst>
        </pc:spChg>
      </pc:sldChg>
      <pc:sldChg chg="modSp add mod">
        <pc:chgData name="Xiaoke Wang" userId="97f798a9-fb03-47e6-a1bc-938861401309" providerId="ADAL" clId="{419B8A19-AB8C-4BE3-8328-923060D4AA9E}" dt="2023-02-16T22:11:10.754" v="4532" actId="20577"/>
        <pc:sldMkLst>
          <pc:docMk/>
          <pc:sldMk cId="1994214389" sldId="267"/>
        </pc:sldMkLst>
        <pc:spChg chg="mod">
          <ac:chgData name="Xiaoke Wang" userId="97f798a9-fb03-47e6-a1bc-938861401309" providerId="ADAL" clId="{419B8A19-AB8C-4BE3-8328-923060D4AA9E}" dt="2023-02-16T22:11:10.754" v="4532" actId="20577"/>
          <ac:spMkLst>
            <pc:docMk/>
            <pc:sldMk cId="1994214389" sldId="267"/>
            <ac:spMk id="4" creationId="{00000000-0000-0000-0000-000000000000}"/>
          </ac:spMkLst>
        </pc:spChg>
      </pc:sldChg>
      <pc:sldChg chg="modSp add mod">
        <pc:chgData name="Xiaoke Wang" userId="97f798a9-fb03-47e6-a1bc-938861401309" providerId="ADAL" clId="{419B8A19-AB8C-4BE3-8328-923060D4AA9E}" dt="2023-02-15T15:13:54.376" v="1562" actId="20577"/>
        <pc:sldMkLst>
          <pc:docMk/>
          <pc:sldMk cId="4039320830" sldId="268"/>
        </pc:sldMkLst>
        <pc:spChg chg="mod">
          <ac:chgData name="Xiaoke Wang" userId="97f798a9-fb03-47e6-a1bc-938861401309" providerId="ADAL" clId="{419B8A19-AB8C-4BE3-8328-923060D4AA9E}" dt="2023-02-15T15:13:54.376" v="1562" actId="20577"/>
          <ac:spMkLst>
            <pc:docMk/>
            <pc:sldMk cId="4039320830" sldId="268"/>
            <ac:spMk id="4" creationId="{00000000-0000-0000-0000-000000000000}"/>
          </ac:spMkLst>
        </pc:spChg>
      </pc:sldChg>
      <pc:sldChg chg="addSp delSp modSp add mod addCm">
        <pc:chgData name="Xiaoke Wang" userId="97f798a9-fb03-47e6-a1bc-938861401309" providerId="ADAL" clId="{419B8A19-AB8C-4BE3-8328-923060D4AA9E}" dt="2023-02-21T15:36:40.306" v="8064"/>
        <pc:sldMkLst>
          <pc:docMk/>
          <pc:sldMk cId="3905426994" sldId="269"/>
        </pc:sldMkLst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3905426994" sldId="269"/>
            <ac:spMk id="2" creationId="{86CC5E5A-353D-7AA7-7B6C-0246B9A2A50E}"/>
          </ac:spMkLst>
        </pc:spChg>
        <pc:spChg chg="del">
          <ac:chgData name="Xiaoke Wang" userId="97f798a9-fb03-47e6-a1bc-938861401309" providerId="ADAL" clId="{419B8A19-AB8C-4BE3-8328-923060D4AA9E}" dt="2023-02-16T09:55:54.423" v="1928"/>
          <ac:spMkLst>
            <pc:docMk/>
            <pc:sldMk cId="3905426994" sldId="269"/>
            <ac:spMk id="3" creationId="{00000000-0000-0000-0000-000000000000}"/>
          </ac:spMkLst>
        </pc:spChg>
        <pc:spChg chg="del">
          <ac:chgData name="Xiaoke Wang" userId="97f798a9-fb03-47e6-a1bc-938861401309" providerId="ADAL" clId="{419B8A19-AB8C-4BE3-8328-923060D4AA9E}" dt="2023-02-14T20:42:05.150" v="1182"/>
          <ac:spMkLst>
            <pc:docMk/>
            <pc:sldMk cId="3905426994" sldId="269"/>
            <ac:spMk id="4" creationId="{668A0122-A8F9-01E8-51DF-EE2DF23AC0E5}"/>
          </ac:spMkLst>
        </pc:spChg>
        <pc:spChg chg="del mod">
          <ac:chgData name="Xiaoke Wang" userId="97f798a9-fb03-47e6-a1bc-938861401309" providerId="ADAL" clId="{419B8A19-AB8C-4BE3-8328-923060D4AA9E}" dt="2023-02-16T09:56:38.246" v="1938" actId="478"/>
          <ac:spMkLst>
            <pc:docMk/>
            <pc:sldMk cId="3905426994" sldId="269"/>
            <ac:spMk id="5" creationId="{33D4FFC4-04F1-2AEC-C577-285547BC92EF}"/>
          </ac:spMkLst>
        </pc:spChg>
        <pc:spChg chg="mod">
          <ac:chgData name="Xiaoke Wang" userId="97f798a9-fb03-47e6-a1bc-938861401309" providerId="ADAL" clId="{419B8A19-AB8C-4BE3-8328-923060D4AA9E}" dt="2023-02-14T14:17:21.516" v="623" actId="313"/>
          <ac:spMkLst>
            <pc:docMk/>
            <pc:sldMk cId="3905426994" sldId="269"/>
            <ac:spMk id="7" creationId="{00000000-0000-0000-0000-000000000000}"/>
          </ac:spMkLst>
        </pc:spChg>
        <pc:spChg chg="mod">
          <ac:chgData name="Xiaoke Wang" userId="97f798a9-fb03-47e6-a1bc-938861401309" providerId="ADAL" clId="{419B8A19-AB8C-4BE3-8328-923060D4AA9E}" dt="2023-02-16T10:08:28.960" v="2094" actId="14100"/>
          <ac:spMkLst>
            <pc:docMk/>
            <pc:sldMk cId="3905426994" sldId="269"/>
            <ac:spMk id="10" creationId="{10D210E9-AA84-3FE9-59BD-8263AD412C4F}"/>
          </ac:spMkLst>
        </pc:spChg>
        <pc:spChg chg="add mod">
          <ac:chgData name="Xiaoke Wang" userId="97f798a9-fb03-47e6-a1bc-938861401309" providerId="ADAL" clId="{419B8A19-AB8C-4BE3-8328-923060D4AA9E}" dt="2023-02-16T23:26:15.818" v="5312" actId="113"/>
          <ac:spMkLst>
            <pc:docMk/>
            <pc:sldMk cId="3905426994" sldId="269"/>
            <ac:spMk id="11" creationId="{2642E454-509E-80C5-E95F-68E22A8E56C8}"/>
          </ac:spMkLst>
        </pc:spChg>
        <pc:spChg chg="add mod">
          <ac:chgData name="Xiaoke Wang" userId="97f798a9-fb03-47e6-a1bc-938861401309" providerId="ADAL" clId="{419B8A19-AB8C-4BE3-8328-923060D4AA9E}" dt="2023-02-16T18:20:22.752" v="3487" actId="1076"/>
          <ac:spMkLst>
            <pc:docMk/>
            <pc:sldMk cId="3905426994" sldId="269"/>
            <ac:spMk id="12" creationId="{F5472D75-9D14-FC1E-7E3B-F696A1F3DE52}"/>
          </ac:spMkLst>
        </pc:spChg>
        <pc:grpChg chg="del mod">
          <ac:chgData name="Xiaoke Wang" userId="97f798a9-fb03-47e6-a1bc-938861401309" providerId="ADAL" clId="{419B8A19-AB8C-4BE3-8328-923060D4AA9E}" dt="2023-02-21T12:28:28.887" v="8049"/>
          <ac:grpSpMkLst>
            <pc:docMk/>
            <pc:sldMk cId="3905426994" sldId="269"/>
            <ac:grpSpMk id="16" creationId="{2396C678-2B2F-4A88-F590-9645B63CB5CF}"/>
          </ac:grpSpMkLst>
        </pc:grpChg>
        <pc:grpChg chg="del mod">
          <ac:chgData name="Xiaoke Wang" userId="97f798a9-fb03-47e6-a1bc-938861401309" providerId="ADAL" clId="{419B8A19-AB8C-4BE3-8328-923060D4AA9E}" dt="2023-02-21T12:28:34.746" v="8052"/>
          <ac:grpSpMkLst>
            <pc:docMk/>
            <pc:sldMk cId="3905426994" sldId="269"/>
            <ac:grpSpMk id="19" creationId="{CF6CC237-1BFA-82FC-975A-07861A99780F}"/>
          </ac:grpSpMkLst>
        </pc:grpChg>
        <pc:grpChg chg="del mod">
          <ac:chgData name="Xiaoke Wang" userId="97f798a9-fb03-47e6-a1bc-938861401309" providerId="ADAL" clId="{419B8A19-AB8C-4BE3-8328-923060D4AA9E}" dt="2023-02-21T15:36:40.306" v="8061"/>
          <ac:grpSpMkLst>
            <pc:docMk/>
            <pc:sldMk cId="3905426994" sldId="269"/>
            <ac:grpSpMk id="22" creationId="{093A9F77-68FD-1357-E657-A20E61DD341C}"/>
          </ac:grpSpMkLst>
        </pc:grpChg>
        <pc:picChg chg="add mod modCrop">
          <ac:chgData name="Xiaoke Wang" userId="97f798a9-fb03-47e6-a1bc-938861401309" providerId="ADAL" clId="{419B8A19-AB8C-4BE3-8328-923060D4AA9E}" dt="2023-02-16T18:20:12.273" v="3483" actId="1076"/>
          <ac:picMkLst>
            <pc:docMk/>
            <pc:sldMk cId="3905426994" sldId="269"/>
            <ac:picMk id="6" creationId="{A4569D3F-800B-3424-1D1A-DF0FA5AECC28}"/>
          </ac:picMkLst>
        </pc:picChg>
        <pc:picChg chg="add mod modCrop">
          <ac:chgData name="Xiaoke Wang" userId="97f798a9-fb03-47e6-a1bc-938861401309" providerId="ADAL" clId="{419B8A19-AB8C-4BE3-8328-923060D4AA9E}" dt="2023-02-16T18:20:12.273" v="3483" actId="1076"/>
          <ac:picMkLst>
            <pc:docMk/>
            <pc:sldMk cId="3905426994" sldId="269"/>
            <ac:picMk id="9" creationId="{0B76E808-63BB-A503-E56A-72B12B24838A}"/>
          </ac:picMkLst>
        </pc:picChg>
        <pc:inkChg chg="add del">
          <ac:chgData name="Xiaoke Wang" userId="97f798a9-fb03-47e6-a1bc-938861401309" providerId="ADAL" clId="{419B8A19-AB8C-4BE3-8328-923060D4AA9E}" dt="2023-02-21T12:27:43.547" v="8035" actId="9405"/>
          <ac:inkMkLst>
            <pc:docMk/>
            <pc:sldMk cId="3905426994" sldId="269"/>
            <ac:inkMk id="2" creationId="{DE8870A2-D44A-5AC1-B90F-B246CC5ACF51}"/>
          </ac:inkMkLst>
        </pc:inkChg>
        <pc:inkChg chg="add del">
          <ac:chgData name="Xiaoke Wang" userId="97f798a9-fb03-47e6-a1bc-938861401309" providerId="ADAL" clId="{419B8A19-AB8C-4BE3-8328-923060D4AA9E}" dt="2023-02-21T12:27:54.907" v="8037" actId="9405"/>
          <ac:inkMkLst>
            <pc:docMk/>
            <pc:sldMk cId="3905426994" sldId="269"/>
            <ac:inkMk id="3" creationId="{D6F9DEE7-3999-0043-5449-91270710E0C6}"/>
          </ac:inkMkLst>
        </pc:inkChg>
        <pc:inkChg chg="add del">
          <ac:chgData name="Xiaoke Wang" userId="97f798a9-fb03-47e6-a1bc-938861401309" providerId="ADAL" clId="{419B8A19-AB8C-4BE3-8328-923060D4AA9E}" dt="2023-02-21T12:27:58.099" v="8039" actId="9405"/>
          <ac:inkMkLst>
            <pc:docMk/>
            <pc:sldMk cId="3905426994" sldId="269"/>
            <ac:inkMk id="4" creationId="{22463AB4-F93F-F2AF-68BB-3122FBBD91AE}"/>
          </ac:inkMkLst>
        </pc:inkChg>
        <pc:inkChg chg="add del">
          <ac:chgData name="Xiaoke Wang" userId="97f798a9-fb03-47e6-a1bc-938861401309" providerId="ADAL" clId="{419B8A19-AB8C-4BE3-8328-923060D4AA9E}" dt="2023-02-21T12:28:04.447" v="8041" actId="9405"/>
          <ac:inkMkLst>
            <pc:docMk/>
            <pc:sldMk cId="3905426994" sldId="269"/>
            <ac:inkMk id="5" creationId="{DFD4D148-FCBC-0B60-6A86-7E85CF51CEA0}"/>
          </ac:inkMkLst>
        </pc:inkChg>
        <pc:inkChg chg="add del mod">
          <ac:chgData name="Xiaoke Wang" userId="97f798a9-fb03-47e6-a1bc-938861401309" providerId="ADAL" clId="{419B8A19-AB8C-4BE3-8328-923060D4AA9E}" dt="2023-02-21T15:36:40.305" v="8060"/>
          <ac:inkMkLst>
            <pc:docMk/>
            <pc:sldMk cId="3905426994" sldId="269"/>
            <ac:inkMk id="13" creationId="{044B28AB-42B3-BBC3-C73F-10E95D1DD24A}"/>
          </ac:inkMkLst>
        </pc:inkChg>
        <pc:inkChg chg="add del mod">
          <ac:chgData name="Xiaoke Wang" userId="97f798a9-fb03-47e6-a1bc-938861401309" providerId="ADAL" clId="{419B8A19-AB8C-4BE3-8328-923060D4AA9E}" dt="2023-02-21T15:36:40.305" v="8059"/>
          <ac:inkMkLst>
            <pc:docMk/>
            <pc:sldMk cId="3905426994" sldId="269"/>
            <ac:inkMk id="14" creationId="{D528D024-D1B2-4FCA-4B32-0571DD4E13C6}"/>
          </ac:inkMkLst>
        </pc:inkChg>
        <pc:inkChg chg="add del mod">
          <ac:chgData name="Xiaoke Wang" userId="97f798a9-fb03-47e6-a1bc-938861401309" providerId="ADAL" clId="{419B8A19-AB8C-4BE3-8328-923060D4AA9E}" dt="2023-02-21T15:36:40.306" v="8063"/>
          <ac:inkMkLst>
            <pc:docMk/>
            <pc:sldMk cId="3905426994" sldId="269"/>
            <ac:inkMk id="15" creationId="{8D24F79D-F711-4110-E1C9-FBE39ABEDE38}"/>
          </ac:inkMkLst>
        </pc:inkChg>
        <pc:inkChg chg="add del">
          <ac:chgData name="Xiaoke Wang" userId="97f798a9-fb03-47e6-a1bc-938861401309" providerId="ADAL" clId="{419B8A19-AB8C-4BE3-8328-923060D4AA9E}" dt="2023-02-21T12:28:22.325" v="8047" actId="9405"/>
          <ac:inkMkLst>
            <pc:docMk/>
            <pc:sldMk cId="3905426994" sldId="269"/>
            <ac:inkMk id="17" creationId="{94474989-BB62-23F3-16C4-FD0649AF01D7}"/>
          </ac:inkMkLst>
        </pc:inkChg>
        <pc:inkChg chg="add del mod">
          <ac:chgData name="Xiaoke Wang" userId="97f798a9-fb03-47e6-a1bc-938861401309" providerId="ADAL" clId="{419B8A19-AB8C-4BE3-8328-923060D4AA9E}" dt="2023-02-21T15:36:40.306" v="8064"/>
          <ac:inkMkLst>
            <pc:docMk/>
            <pc:sldMk cId="3905426994" sldId="269"/>
            <ac:inkMk id="18" creationId="{77B3DF11-05B7-463A-87C0-3F9822D34253}"/>
          </ac:inkMkLst>
        </pc:inkChg>
        <pc:inkChg chg="add del mod">
          <ac:chgData name="Xiaoke Wang" userId="97f798a9-fb03-47e6-a1bc-938861401309" providerId="ADAL" clId="{419B8A19-AB8C-4BE3-8328-923060D4AA9E}" dt="2023-02-21T15:36:40.306" v="8061"/>
          <ac:inkMkLst>
            <pc:docMk/>
            <pc:sldMk cId="3905426994" sldId="269"/>
            <ac:inkMk id="20" creationId="{E6CFA596-39CA-6657-F234-EEBD221B30A6}"/>
          </ac:inkMkLst>
        </pc:inkChg>
        <pc:inkChg chg="add del mod">
          <ac:chgData name="Xiaoke Wang" userId="97f798a9-fb03-47e6-a1bc-938861401309" providerId="ADAL" clId="{419B8A19-AB8C-4BE3-8328-923060D4AA9E}" dt="2023-02-21T15:36:40.305" v="8058"/>
          <ac:inkMkLst>
            <pc:docMk/>
            <pc:sldMk cId="3905426994" sldId="269"/>
            <ac:inkMk id="21" creationId="{1A88EC70-F44C-71B3-F869-BED59509946E}"/>
          </ac:inkMkLst>
        </pc:inkChg>
        <pc:inkChg chg="add del">
          <ac:chgData name="Xiaoke Wang" userId="97f798a9-fb03-47e6-a1bc-938861401309" providerId="ADAL" clId="{419B8A19-AB8C-4BE3-8328-923060D4AA9E}" dt="2023-02-21T15:36:40.306" v="8062"/>
          <ac:inkMkLst>
            <pc:docMk/>
            <pc:sldMk cId="3905426994" sldId="269"/>
            <ac:inkMk id="23" creationId="{C711EFE5-A31F-2898-C8C9-7402E68D3051}"/>
          </ac:inkMkLst>
        </pc:inkChg>
        <pc:inkChg chg="add del">
          <ac:chgData name="Xiaoke Wang" userId="97f798a9-fb03-47e6-a1bc-938861401309" providerId="ADAL" clId="{419B8A19-AB8C-4BE3-8328-923060D4AA9E}" dt="2023-02-21T15:36:40.303" v="8056"/>
          <ac:inkMkLst>
            <pc:docMk/>
            <pc:sldMk cId="3905426994" sldId="269"/>
            <ac:inkMk id="24" creationId="{82F451C9-ABE4-7D4F-FBCC-4263DB4DD6AA}"/>
          </ac:inkMkLst>
        </pc:inkChg>
        <pc:inkChg chg="add del">
          <ac:chgData name="Xiaoke Wang" userId="97f798a9-fb03-47e6-a1bc-938861401309" providerId="ADAL" clId="{419B8A19-AB8C-4BE3-8328-923060D4AA9E}" dt="2023-02-21T15:36:40.304" v="8057"/>
          <ac:inkMkLst>
            <pc:docMk/>
            <pc:sldMk cId="3905426994" sldId="269"/>
            <ac:inkMk id="25" creationId="{295A8FA2-182F-9A71-FF59-DF572241BEC9}"/>
          </ac:inkMkLst>
        </pc:ink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Xiaoke Wang" userId="97f798a9-fb03-47e6-a1bc-938861401309" providerId="ADAL" clId="{419B8A19-AB8C-4BE3-8328-923060D4AA9E}" dt="2023-02-16T23:25:52.100" v="5308"/>
              <pc2:cmMkLst xmlns:pc2="http://schemas.microsoft.com/office/powerpoint/2019/9/main/command">
                <pc:docMk/>
                <pc:sldMk cId="3905426994" sldId="269"/>
                <pc2:cmMk id="{90E9579D-162E-4D85-BF1A-51EA4E14BFF0}"/>
              </pc2:cmMkLst>
            </pc226:cmChg>
          </p:ext>
        </pc:extLst>
      </pc:sldChg>
      <pc:sldChg chg="addSp delSp modSp add mod ord">
        <pc:chgData name="Xiaoke Wang" userId="97f798a9-fb03-47e6-a1bc-938861401309" providerId="ADAL" clId="{419B8A19-AB8C-4BE3-8328-923060D4AA9E}" dt="2023-02-16T18:22:07.060" v="3529" actId="1076"/>
        <pc:sldMkLst>
          <pc:docMk/>
          <pc:sldMk cId="3452679053" sldId="270"/>
        </pc:sldMkLst>
        <pc:spChg chg="del">
          <ac:chgData name="Xiaoke Wang" userId="97f798a9-fb03-47e6-a1bc-938861401309" providerId="ADAL" clId="{419B8A19-AB8C-4BE3-8328-923060D4AA9E}" dt="2023-02-15T11:43:08.654" v="1203" actId="22"/>
          <ac:spMkLst>
            <pc:docMk/>
            <pc:sldMk cId="3452679053" sldId="270"/>
            <ac:spMk id="3" creationId="{00000000-0000-0000-0000-000000000000}"/>
          </ac:spMkLst>
        </pc:spChg>
        <pc:spChg chg="mod">
          <ac:chgData name="Xiaoke Wang" userId="97f798a9-fb03-47e6-a1bc-938861401309" providerId="ADAL" clId="{419B8A19-AB8C-4BE3-8328-923060D4AA9E}" dt="2023-02-16T18:20:43.770" v="3502" actId="1036"/>
          <ac:spMkLst>
            <pc:docMk/>
            <pc:sldMk cId="3452679053" sldId="270"/>
            <ac:spMk id="5" creationId="{58690EE1-1A4D-5389-C718-54E8E25805DA}"/>
          </ac:spMkLst>
        </pc:spChg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3452679053" sldId="270"/>
            <ac:spMk id="6" creationId="{4811C2D1-87E9-49A8-091C-4A05254DD462}"/>
          </ac:spMkLst>
        </pc:spChg>
        <pc:spChg chg="mod">
          <ac:chgData name="Xiaoke Wang" userId="97f798a9-fb03-47e6-a1bc-938861401309" providerId="ADAL" clId="{419B8A19-AB8C-4BE3-8328-923060D4AA9E}" dt="2023-02-15T11:45:21.464" v="1238" actId="20577"/>
          <ac:spMkLst>
            <pc:docMk/>
            <pc:sldMk cId="3452679053" sldId="270"/>
            <ac:spMk id="7" creationId="{00000000-0000-0000-0000-000000000000}"/>
          </ac:spMkLst>
        </pc:spChg>
        <pc:spChg chg="del">
          <ac:chgData name="Xiaoke Wang" userId="97f798a9-fb03-47e6-a1bc-938861401309" providerId="ADAL" clId="{419B8A19-AB8C-4BE3-8328-923060D4AA9E}" dt="2023-02-14T20:42:05.150" v="1182"/>
          <ac:spMkLst>
            <pc:docMk/>
            <pc:sldMk cId="3452679053" sldId="270"/>
            <ac:spMk id="9" creationId="{32292930-87C9-FDB9-2800-390B1D7A31F8}"/>
          </ac:spMkLst>
        </pc:spChg>
        <pc:spChg chg="add mod">
          <ac:chgData name="Xiaoke Wang" userId="97f798a9-fb03-47e6-a1bc-938861401309" providerId="ADAL" clId="{419B8A19-AB8C-4BE3-8328-923060D4AA9E}" dt="2023-02-16T18:22:07.060" v="3529" actId="1076"/>
          <ac:spMkLst>
            <pc:docMk/>
            <pc:sldMk cId="3452679053" sldId="270"/>
            <ac:spMk id="12" creationId="{430A4304-5730-E300-60F8-E65441E782E3}"/>
          </ac:spMkLst>
        </pc:spChg>
        <pc:spChg chg="add mod">
          <ac:chgData name="Xiaoke Wang" userId="97f798a9-fb03-47e6-a1bc-938861401309" providerId="ADAL" clId="{419B8A19-AB8C-4BE3-8328-923060D4AA9E}" dt="2023-02-16T18:22:03.471" v="3528" actId="1076"/>
          <ac:spMkLst>
            <pc:docMk/>
            <pc:sldMk cId="3452679053" sldId="270"/>
            <ac:spMk id="13" creationId="{18DE6E27-71E3-CDCC-FC30-A3E6E886B797}"/>
          </ac:spMkLst>
        </pc:spChg>
        <pc:spChg chg="add mod">
          <ac:chgData name="Xiaoke Wang" userId="97f798a9-fb03-47e6-a1bc-938861401309" providerId="ADAL" clId="{419B8A19-AB8C-4BE3-8328-923060D4AA9E}" dt="2023-02-16T18:21:43.978" v="3524" actId="1076"/>
          <ac:spMkLst>
            <pc:docMk/>
            <pc:sldMk cId="3452679053" sldId="270"/>
            <ac:spMk id="16" creationId="{94A1CDA7-E24D-D312-53D0-4118FCE4427B}"/>
          </ac:spMkLst>
        </pc:spChg>
        <pc:picChg chg="add mod">
          <ac:chgData name="Xiaoke Wang" userId="97f798a9-fb03-47e6-a1bc-938861401309" providerId="ADAL" clId="{419B8A19-AB8C-4BE3-8328-923060D4AA9E}" dt="2023-02-16T14:57:34.968" v="2717" actId="1076"/>
          <ac:picMkLst>
            <pc:docMk/>
            <pc:sldMk cId="3452679053" sldId="270"/>
            <ac:picMk id="4" creationId="{69F23601-CF49-FA59-D477-6776D7A395DE}"/>
          </ac:picMkLst>
        </pc:picChg>
        <pc:picChg chg="add mod ord">
          <ac:chgData name="Xiaoke Wang" userId="97f798a9-fb03-47e6-a1bc-938861401309" providerId="ADAL" clId="{419B8A19-AB8C-4BE3-8328-923060D4AA9E}" dt="2023-02-16T18:21:58.610" v="3527" actId="1076"/>
          <ac:picMkLst>
            <pc:docMk/>
            <pc:sldMk cId="3452679053" sldId="270"/>
            <ac:picMk id="11" creationId="{ABF1D25F-33A8-FC20-8262-226025E51BDD}"/>
          </ac:picMkLst>
        </pc:picChg>
        <pc:cxnChg chg="add mod">
          <ac:chgData name="Xiaoke Wang" userId="97f798a9-fb03-47e6-a1bc-938861401309" providerId="ADAL" clId="{419B8A19-AB8C-4BE3-8328-923060D4AA9E}" dt="2023-02-16T18:21:50.442" v="3525" actId="1076"/>
          <ac:cxnSpMkLst>
            <pc:docMk/>
            <pc:sldMk cId="3452679053" sldId="270"/>
            <ac:cxnSpMk id="15" creationId="{298AA894-A952-ED4C-72F0-2436B54288BA}"/>
          </ac:cxnSpMkLst>
        </pc:cxnChg>
      </pc:sldChg>
      <pc:sldChg chg="addSp delSp modSp add mod ord">
        <pc:chgData name="Xiaoke Wang" userId="97f798a9-fb03-47e6-a1bc-938861401309" providerId="ADAL" clId="{419B8A19-AB8C-4BE3-8328-923060D4AA9E}" dt="2023-02-17T10:45:43.557" v="7642" actId="1076"/>
        <pc:sldMkLst>
          <pc:docMk/>
          <pc:sldMk cId="2993683644" sldId="271"/>
        </pc:sldMkLst>
        <pc:spChg chg="add mod">
          <ac:chgData name="Xiaoke Wang" userId="97f798a9-fb03-47e6-a1bc-938861401309" providerId="ADAL" clId="{419B8A19-AB8C-4BE3-8328-923060D4AA9E}" dt="2023-02-17T09:09:39.627" v="6732" actId="20577"/>
          <ac:spMkLst>
            <pc:docMk/>
            <pc:sldMk cId="2993683644" sldId="271"/>
            <ac:spMk id="2" creationId="{9646FAA1-54E0-E96D-B3F8-0DF8BE62CDCB}"/>
          </ac:spMkLst>
        </pc:spChg>
        <pc:spChg chg="del">
          <ac:chgData name="Xiaoke Wang" userId="97f798a9-fb03-47e6-a1bc-938861401309" providerId="ADAL" clId="{419B8A19-AB8C-4BE3-8328-923060D4AA9E}" dt="2023-02-14T19:19:17.304" v="801" actId="22"/>
          <ac:spMkLst>
            <pc:docMk/>
            <pc:sldMk cId="2993683644" sldId="271"/>
            <ac:spMk id="3" creationId="{00000000-0000-0000-0000-000000000000}"/>
          </ac:spMkLst>
        </pc:spChg>
        <pc:spChg chg="add del mod">
          <ac:chgData name="Xiaoke Wang" userId="97f798a9-fb03-47e6-a1bc-938861401309" providerId="ADAL" clId="{419B8A19-AB8C-4BE3-8328-923060D4AA9E}" dt="2023-02-15T15:24:50.071" v="1595" actId="478"/>
          <ac:spMkLst>
            <pc:docMk/>
            <pc:sldMk cId="2993683644" sldId="271"/>
            <ac:spMk id="5" creationId="{30154B61-C551-E20B-924A-73E1CB4C4AEB}"/>
          </ac:spMkLst>
        </pc:spChg>
        <pc:spChg chg="add mod">
          <ac:chgData name="Xiaoke Wang" userId="97f798a9-fb03-47e6-a1bc-938861401309" providerId="ADAL" clId="{419B8A19-AB8C-4BE3-8328-923060D4AA9E}" dt="2023-02-17T10:45:43.557" v="7642" actId="1076"/>
          <ac:spMkLst>
            <pc:docMk/>
            <pc:sldMk cId="2993683644" sldId="271"/>
            <ac:spMk id="5" creationId="{A538F65E-B332-2EA4-3A57-EE110C34D033}"/>
          </ac:spMkLst>
        </pc:spChg>
        <pc:spChg chg="add del">
          <ac:chgData name="Xiaoke Wang" userId="97f798a9-fb03-47e6-a1bc-938861401309" providerId="ADAL" clId="{419B8A19-AB8C-4BE3-8328-923060D4AA9E}" dt="2023-02-17T09:55:38.095" v="7272" actId="22"/>
          <ac:spMkLst>
            <pc:docMk/>
            <pc:sldMk cId="2993683644" sldId="271"/>
            <ac:spMk id="5" creationId="{F8BADE8B-1B2C-EFD0-F2E7-149CD99DC249}"/>
          </ac:spMkLst>
        </pc:spChg>
        <pc:spChg chg="add del">
          <ac:chgData name="Xiaoke Wang" userId="97f798a9-fb03-47e6-a1bc-938861401309" providerId="ADAL" clId="{419B8A19-AB8C-4BE3-8328-923060D4AA9E}" dt="2023-02-17T10:45:28.742" v="7630" actId="478"/>
          <ac:spMkLst>
            <pc:docMk/>
            <pc:sldMk cId="2993683644" sldId="271"/>
            <ac:spMk id="6" creationId="{BDD9EF9E-7A5A-FF72-009D-F8796BDF7901}"/>
          </ac:spMkLst>
        </pc:spChg>
        <pc:spChg chg="mod">
          <ac:chgData name="Xiaoke Wang" userId="97f798a9-fb03-47e6-a1bc-938861401309" providerId="ADAL" clId="{419B8A19-AB8C-4BE3-8328-923060D4AA9E}" dt="2023-02-14T19:17:22.114" v="762" actId="20577"/>
          <ac:spMkLst>
            <pc:docMk/>
            <pc:sldMk cId="2993683644" sldId="271"/>
            <ac:spMk id="7" creationId="{00000000-0000-0000-0000-000000000000}"/>
          </ac:spMkLst>
        </pc:spChg>
        <pc:spChg chg="add del mod">
          <ac:chgData name="Xiaoke Wang" userId="97f798a9-fb03-47e6-a1bc-938861401309" providerId="ADAL" clId="{419B8A19-AB8C-4BE3-8328-923060D4AA9E}" dt="2023-02-14T20:43:03.757" v="1183" actId="21"/>
          <ac:spMkLst>
            <pc:docMk/>
            <pc:sldMk cId="2993683644" sldId="271"/>
            <ac:spMk id="9" creationId="{25CA2D79-EB80-8237-2606-A7D580414C93}"/>
          </ac:spMkLst>
        </pc:spChg>
        <pc:spChg chg="add mod">
          <ac:chgData name="Xiaoke Wang" userId="97f798a9-fb03-47e6-a1bc-938861401309" providerId="ADAL" clId="{419B8A19-AB8C-4BE3-8328-923060D4AA9E}" dt="2023-02-17T09:59:31.444" v="7351" actId="1076"/>
          <ac:spMkLst>
            <pc:docMk/>
            <pc:sldMk cId="2993683644" sldId="271"/>
            <ac:spMk id="9" creationId="{EB222458-7B9A-1034-6842-BC45AA1AA86E}"/>
          </ac:spMkLst>
        </pc:spChg>
        <pc:spChg chg="add del mod">
          <ac:chgData name="Xiaoke Wang" userId="97f798a9-fb03-47e6-a1bc-938861401309" providerId="ADAL" clId="{419B8A19-AB8C-4BE3-8328-923060D4AA9E}" dt="2023-02-14T20:43:03.757" v="1183" actId="21"/>
          <ac:spMkLst>
            <pc:docMk/>
            <pc:sldMk cId="2993683644" sldId="271"/>
            <ac:spMk id="11" creationId="{114E2558-06C8-A10F-987F-36FBBA4A1FAA}"/>
          </ac:spMkLst>
        </pc:spChg>
        <pc:spChg chg="add mod">
          <ac:chgData name="Xiaoke Wang" userId="97f798a9-fb03-47e6-a1bc-938861401309" providerId="ADAL" clId="{419B8A19-AB8C-4BE3-8328-923060D4AA9E}" dt="2023-02-17T09:59:34.608" v="7352" actId="1076"/>
          <ac:spMkLst>
            <pc:docMk/>
            <pc:sldMk cId="2993683644" sldId="271"/>
            <ac:spMk id="11" creationId="{50D1A5C4-2B42-8281-C636-6A0291595939}"/>
          </ac:spMkLst>
        </pc:spChg>
        <pc:spChg chg="add del mod">
          <ac:chgData name="Xiaoke Wang" userId="97f798a9-fb03-47e6-a1bc-938861401309" providerId="ADAL" clId="{419B8A19-AB8C-4BE3-8328-923060D4AA9E}" dt="2023-02-14T20:43:03.757" v="1183" actId="21"/>
          <ac:spMkLst>
            <pc:docMk/>
            <pc:sldMk cId="2993683644" sldId="271"/>
            <ac:spMk id="12" creationId="{2BEC6F56-703B-BE42-BA99-AC185029F08E}"/>
          </ac:spMkLst>
        </pc:spChg>
        <pc:spChg chg="add del mod">
          <ac:chgData name="Xiaoke Wang" userId="97f798a9-fb03-47e6-a1bc-938861401309" providerId="ADAL" clId="{419B8A19-AB8C-4BE3-8328-923060D4AA9E}" dt="2023-02-14T19:26:19.907" v="1023"/>
          <ac:spMkLst>
            <pc:docMk/>
            <pc:sldMk cId="2993683644" sldId="271"/>
            <ac:spMk id="14" creationId="{88916F94-3427-06F6-A9E1-1DD5CA06A7A3}"/>
          </ac:spMkLst>
        </pc:spChg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2993683644" sldId="271"/>
            <ac:spMk id="15" creationId="{3C378850-D94C-C2ED-9933-8AA712382BCF}"/>
          </ac:spMkLst>
        </pc:spChg>
        <pc:spChg chg="mod">
          <ac:chgData name="Xiaoke Wang" userId="97f798a9-fb03-47e6-a1bc-938861401309" providerId="ADAL" clId="{419B8A19-AB8C-4BE3-8328-923060D4AA9E}" dt="2023-02-15T15:38:43.345" v="1790"/>
          <ac:spMkLst>
            <pc:docMk/>
            <pc:sldMk cId="2993683644" sldId="271"/>
            <ac:spMk id="16" creationId="{A6B7ABDD-A589-E89D-ED1E-E1474CEDD150}"/>
          </ac:spMkLst>
        </pc:spChg>
        <pc:spChg chg="add mod">
          <ac:chgData name="Xiaoke Wang" userId="97f798a9-fb03-47e6-a1bc-938861401309" providerId="ADAL" clId="{419B8A19-AB8C-4BE3-8328-923060D4AA9E}" dt="2023-02-17T09:06:53.196" v="6686" actId="255"/>
          <ac:spMkLst>
            <pc:docMk/>
            <pc:sldMk cId="2993683644" sldId="271"/>
            <ac:spMk id="19" creationId="{B64F60C4-8A18-5EE2-91DA-F705C7D45D30}"/>
          </ac:spMkLst>
        </pc:spChg>
        <pc:picChg chg="add mod ord modCrop">
          <ac:chgData name="Xiaoke Wang" userId="97f798a9-fb03-47e6-a1bc-938861401309" providerId="ADAL" clId="{419B8A19-AB8C-4BE3-8328-923060D4AA9E}" dt="2023-02-17T09:59:20.815" v="7349" actId="1076"/>
          <ac:picMkLst>
            <pc:docMk/>
            <pc:sldMk cId="2993683644" sldId="271"/>
            <ac:picMk id="4" creationId="{C9119FAC-D5C6-A134-E7D3-E09CC8D92B88}"/>
          </ac:picMkLst>
        </pc:picChg>
        <pc:picChg chg="add del mod">
          <ac:chgData name="Xiaoke Wang" userId="97f798a9-fb03-47e6-a1bc-938861401309" providerId="ADAL" clId="{419B8A19-AB8C-4BE3-8328-923060D4AA9E}" dt="2023-02-15T15:25:46.876" v="1599" actId="478"/>
          <ac:picMkLst>
            <pc:docMk/>
            <pc:sldMk cId="2993683644" sldId="271"/>
            <ac:picMk id="18" creationId="{34268ED4-EF9E-D12F-ADDB-3C58E421CFA6}"/>
          </ac:picMkLst>
        </pc:picChg>
      </pc:sldChg>
      <pc:sldChg chg="addSp delSp modSp add mod ord addCm">
        <pc:chgData name="Xiaoke Wang" userId="97f798a9-fb03-47e6-a1bc-938861401309" providerId="ADAL" clId="{419B8A19-AB8C-4BE3-8328-923060D4AA9E}" dt="2023-02-17T09:02:14.289" v="6419" actId="113"/>
        <pc:sldMkLst>
          <pc:docMk/>
          <pc:sldMk cId="274617908" sldId="272"/>
        </pc:sldMkLst>
        <pc:spChg chg="add mod">
          <ac:chgData name="Xiaoke Wang" userId="97f798a9-fb03-47e6-a1bc-938861401309" providerId="ADAL" clId="{419B8A19-AB8C-4BE3-8328-923060D4AA9E}" dt="2023-02-17T09:02:14.289" v="6419" actId="113"/>
          <ac:spMkLst>
            <pc:docMk/>
            <pc:sldMk cId="274617908" sldId="272"/>
            <ac:spMk id="2" creationId="{35D67260-E5D1-2387-864D-12531F7C798C}"/>
          </ac:spMkLst>
        </pc:spChg>
        <pc:spChg chg="del">
          <ac:chgData name="Xiaoke Wang" userId="97f798a9-fb03-47e6-a1bc-938861401309" providerId="ADAL" clId="{419B8A19-AB8C-4BE3-8328-923060D4AA9E}" dt="2023-02-14T19:18:39.019" v="795" actId="22"/>
          <ac:spMkLst>
            <pc:docMk/>
            <pc:sldMk cId="274617908" sldId="272"/>
            <ac:spMk id="3" creationId="{00000000-0000-0000-0000-000000000000}"/>
          </ac:spMkLst>
        </pc:spChg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274617908" sldId="272"/>
            <ac:spMk id="5" creationId="{5DD6647E-4384-D88B-CB20-515DEC3FC477}"/>
          </ac:spMkLst>
        </pc:spChg>
        <pc:spChg chg="del">
          <ac:chgData name="Xiaoke Wang" userId="97f798a9-fb03-47e6-a1bc-938861401309" providerId="ADAL" clId="{419B8A19-AB8C-4BE3-8328-923060D4AA9E}" dt="2023-02-14T20:42:05.150" v="1182"/>
          <ac:spMkLst>
            <pc:docMk/>
            <pc:sldMk cId="274617908" sldId="272"/>
            <ac:spMk id="6" creationId="{E7852030-525A-F5AC-FEC0-3EB7F96D4D86}"/>
          </ac:spMkLst>
        </pc:spChg>
        <pc:spChg chg="mod">
          <ac:chgData name="Xiaoke Wang" userId="97f798a9-fb03-47e6-a1bc-938861401309" providerId="ADAL" clId="{419B8A19-AB8C-4BE3-8328-923060D4AA9E}" dt="2023-02-14T19:17:07.053" v="719" actId="20577"/>
          <ac:spMkLst>
            <pc:docMk/>
            <pc:sldMk cId="274617908" sldId="272"/>
            <ac:spMk id="7" creationId="{00000000-0000-0000-0000-000000000000}"/>
          </ac:spMkLst>
        </pc:spChg>
        <pc:spChg chg="mod">
          <ac:chgData name="Xiaoke Wang" userId="97f798a9-fb03-47e6-a1bc-938861401309" providerId="ADAL" clId="{419B8A19-AB8C-4BE3-8328-923060D4AA9E}" dt="2023-02-16T22:49:30.293" v="4970" actId="20577"/>
          <ac:spMkLst>
            <pc:docMk/>
            <pc:sldMk cId="274617908" sldId="272"/>
            <ac:spMk id="9" creationId="{BC411374-3FDF-D6F7-39CE-39FA2116EFA2}"/>
          </ac:spMkLst>
        </pc:spChg>
        <pc:spChg chg="add mod">
          <ac:chgData name="Xiaoke Wang" userId="97f798a9-fb03-47e6-a1bc-938861401309" providerId="ADAL" clId="{419B8A19-AB8C-4BE3-8328-923060D4AA9E}" dt="2023-02-16T22:48:15.326" v="4934" actId="1076"/>
          <ac:spMkLst>
            <pc:docMk/>
            <pc:sldMk cId="274617908" sldId="272"/>
            <ac:spMk id="10" creationId="{CBA8C75C-8C58-E8E7-FC89-E6D81D6040D5}"/>
          </ac:spMkLst>
        </pc:spChg>
        <pc:spChg chg="add mod">
          <ac:chgData name="Xiaoke Wang" userId="97f798a9-fb03-47e6-a1bc-938861401309" providerId="ADAL" clId="{419B8A19-AB8C-4BE3-8328-923060D4AA9E}" dt="2023-02-16T22:48:13.007" v="4933" actId="1076"/>
          <ac:spMkLst>
            <pc:docMk/>
            <pc:sldMk cId="274617908" sldId="272"/>
            <ac:spMk id="11" creationId="{39EB3F6F-66EC-0DCE-39E8-ABB71A2CC784}"/>
          </ac:spMkLst>
        </pc:spChg>
        <pc:spChg chg="add mod">
          <ac:chgData name="Xiaoke Wang" userId="97f798a9-fb03-47e6-a1bc-938861401309" providerId="ADAL" clId="{419B8A19-AB8C-4BE3-8328-923060D4AA9E}" dt="2023-02-16T22:48:18.991" v="4935" actId="1076"/>
          <ac:spMkLst>
            <pc:docMk/>
            <pc:sldMk cId="274617908" sldId="272"/>
            <ac:spMk id="12" creationId="{24572241-7A2D-1B09-D86F-E5DD62444C27}"/>
          </ac:spMkLst>
        </pc:spChg>
        <pc:spChg chg="add del mod">
          <ac:chgData name="Xiaoke Wang" userId="97f798a9-fb03-47e6-a1bc-938861401309" providerId="ADAL" clId="{419B8A19-AB8C-4BE3-8328-923060D4AA9E}" dt="2023-02-16T22:45:59.870" v="4897" actId="21"/>
          <ac:spMkLst>
            <pc:docMk/>
            <pc:sldMk cId="274617908" sldId="272"/>
            <ac:spMk id="13" creationId="{12541FE2-737E-20EC-0B05-BFAD2D4F97E4}"/>
          </ac:spMkLst>
        </pc:spChg>
        <pc:spChg chg="add mod">
          <ac:chgData name="Xiaoke Wang" userId="97f798a9-fb03-47e6-a1bc-938861401309" providerId="ADAL" clId="{419B8A19-AB8C-4BE3-8328-923060D4AA9E}" dt="2023-02-16T22:50:11.756" v="4972" actId="404"/>
          <ac:spMkLst>
            <pc:docMk/>
            <pc:sldMk cId="274617908" sldId="272"/>
            <ac:spMk id="14" creationId="{D3024643-0848-350E-A8A4-2AA8F795132C}"/>
          </ac:spMkLst>
        </pc:spChg>
        <pc:spChg chg="add mod">
          <ac:chgData name="Xiaoke Wang" userId="97f798a9-fb03-47e6-a1bc-938861401309" providerId="ADAL" clId="{419B8A19-AB8C-4BE3-8328-923060D4AA9E}" dt="2023-02-16T22:50:23.975" v="4976" actId="1076"/>
          <ac:spMkLst>
            <pc:docMk/>
            <pc:sldMk cId="274617908" sldId="272"/>
            <ac:spMk id="16" creationId="{7EF477D1-6F24-A086-E611-7C04F66DD63E}"/>
          </ac:spMkLst>
        </pc:spChg>
        <pc:spChg chg="add mod">
          <ac:chgData name="Xiaoke Wang" userId="97f798a9-fb03-47e6-a1bc-938861401309" providerId="ADAL" clId="{419B8A19-AB8C-4BE3-8328-923060D4AA9E}" dt="2023-02-16T22:45:16.315" v="4886" actId="571"/>
          <ac:spMkLst>
            <pc:docMk/>
            <pc:sldMk cId="274617908" sldId="272"/>
            <ac:spMk id="17" creationId="{A6F4EA38-8B4F-DF77-44DA-D003E51BE0D4}"/>
          </ac:spMkLst>
        </pc:spChg>
        <pc:picChg chg="add mod ord modCrop">
          <ac:chgData name="Xiaoke Wang" userId="97f798a9-fb03-47e6-a1bc-938861401309" providerId="ADAL" clId="{419B8A19-AB8C-4BE3-8328-923060D4AA9E}" dt="2023-02-17T09:01:42.127" v="6400" actId="732"/>
          <ac:picMkLst>
            <pc:docMk/>
            <pc:sldMk cId="274617908" sldId="272"/>
            <ac:picMk id="4" creationId="{CAEF56FC-F14E-CD65-09F8-7DB0A2E9304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Xiaoke Wang" userId="97f798a9-fb03-47e6-a1bc-938861401309" providerId="ADAL" clId="{419B8A19-AB8C-4BE3-8328-923060D4AA9E}" dt="2023-02-16T23:31:25.955" v="5318"/>
              <pc2:cmMkLst xmlns:pc2="http://schemas.microsoft.com/office/powerpoint/2019/9/main/command">
                <pc:docMk/>
                <pc:sldMk cId="274617908" sldId="272"/>
                <pc2:cmMk id="{9BD4F099-D93C-442C-A401-9E4C571BB3EB}"/>
              </pc2:cmMkLst>
            </pc226:cmChg>
            <pc226:cmChg xmlns:pc226="http://schemas.microsoft.com/office/powerpoint/2022/06/main/command" chg="add">
              <pc226:chgData name="Xiaoke Wang" userId="97f798a9-fb03-47e6-a1bc-938861401309" providerId="ADAL" clId="{419B8A19-AB8C-4BE3-8328-923060D4AA9E}" dt="2023-02-16T22:51:37.709" v="4977"/>
              <pc2:cmMkLst xmlns:pc2="http://schemas.microsoft.com/office/powerpoint/2019/9/main/command">
                <pc:docMk/>
                <pc:sldMk cId="274617908" sldId="272"/>
                <pc2:cmMk id="{C03BB0DE-732F-40B9-BFDE-532405D044CB}"/>
              </pc2:cmMkLst>
            </pc226:cmChg>
          </p:ext>
        </pc:extLst>
      </pc:sldChg>
      <pc:sldChg chg="addSp delSp modSp add mod ord">
        <pc:chgData name="Xiaoke Wang" userId="97f798a9-fb03-47e6-a1bc-938861401309" providerId="ADAL" clId="{419B8A19-AB8C-4BE3-8328-923060D4AA9E}" dt="2023-02-17T09:51:48.195" v="7258" actId="14100"/>
        <pc:sldMkLst>
          <pc:docMk/>
          <pc:sldMk cId="3957004873" sldId="273"/>
        </pc:sldMkLst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3957004873" sldId="273"/>
            <ac:spMk id="2" creationId="{8F599345-B5C6-7B14-8227-E1560ED0ADD2}"/>
          </ac:spMkLst>
        </pc:spChg>
        <pc:spChg chg="del">
          <ac:chgData name="Xiaoke Wang" userId="97f798a9-fb03-47e6-a1bc-938861401309" providerId="ADAL" clId="{419B8A19-AB8C-4BE3-8328-923060D4AA9E}" dt="2023-02-16T12:35:05.096" v="2095" actId="22"/>
          <ac:spMkLst>
            <pc:docMk/>
            <pc:sldMk cId="3957004873" sldId="273"/>
            <ac:spMk id="3" creationId="{00000000-0000-0000-0000-000000000000}"/>
          </ac:spMkLst>
        </pc:spChg>
        <pc:spChg chg="del">
          <ac:chgData name="Xiaoke Wang" userId="97f798a9-fb03-47e6-a1bc-938861401309" providerId="ADAL" clId="{419B8A19-AB8C-4BE3-8328-923060D4AA9E}" dt="2023-02-14T20:42:05.150" v="1182"/>
          <ac:spMkLst>
            <pc:docMk/>
            <pc:sldMk cId="3957004873" sldId="273"/>
            <ac:spMk id="4" creationId="{8264E74D-6A0A-07BF-8B2A-923AD6199394}"/>
          </ac:spMkLst>
        </pc:spChg>
        <pc:spChg chg="mod">
          <ac:chgData name="Xiaoke Wang" userId="97f798a9-fb03-47e6-a1bc-938861401309" providerId="ADAL" clId="{419B8A19-AB8C-4BE3-8328-923060D4AA9E}" dt="2023-02-15T15:13:28.462" v="1527" actId="404"/>
          <ac:spMkLst>
            <pc:docMk/>
            <pc:sldMk cId="3957004873" sldId="273"/>
            <ac:spMk id="7" creationId="{00000000-0000-0000-0000-000000000000}"/>
          </ac:spMkLst>
        </pc:spChg>
        <pc:spChg chg="add del mod">
          <ac:chgData name="Xiaoke Wang" userId="97f798a9-fb03-47e6-a1bc-938861401309" providerId="ADAL" clId="{419B8A19-AB8C-4BE3-8328-923060D4AA9E}" dt="2023-02-16T13:02:00.565" v="2313" actId="21"/>
          <ac:spMkLst>
            <pc:docMk/>
            <pc:sldMk cId="3957004873" sldId="273"/>
            <ac:spMk id="9" creationId="{7FE35239-507E-514B-1780-C974ECED386B}"/>
          </ac:spMkLst>
        </pc:spChg>
        <pc:spChg chg="add mod">
          <ac:chgData name="Xiaoke Wang" userId="97f798a9-fb03-47e6-a1bc-938861401309" providerId="ADAL" clId="{419B8A19-AB8C-4BE3-8328-923060D4AA9E}" dt="2023-02-17T09:51:48.195" v="7258" actId="14100"/>
          <ac:spMkLst>
            <pc:docMk/>
            <pc:sldMk cId="3957004873" sldId="273"/>
            <ac:spMk id="13" creationId="{7EC70924-9DA0-2E8C-95BE-EDAE098BDAA4}"/>
          </ac:spMkLst>
        </pc:spChg>
        <pc:spChg chg="add del">
          <ac:chgData name="Xiaoke Wang" userId="97f798a9-fb03-47e6-a1bc-938861401309" providerId="ADAL" clId="{419B8A19-AB8C-4BE3-8328-923060D4AA9E}" dt="2023-02-16T14:27:40.927" v="2709" actId="22"/>
          <ac:spMkLst>
            <pc:docMk/>
            <pc:sldMk cId="3957004873" sldId="273"/>
            <ac:spMk id="15" creationId="{349CBBB6-40D8-8D68-87EB-A03869340D02}"/>
          </ac:spMkLst>
        </pc:spChg>
        <pc:picChg chg="add del mod ord modCrop">
          <ac:chgData name="Xiaoke Wang" userId="97f798a9-fb03-47e6-a1bc-938861401309" providerId="ADAL" clId="{419B8A19-AB8C-4BE3-8328-923060D4AA9E}" dt="2023-02-16T13:02:00.565" v="2313" actId="21"/>
          <ac:picMkLst>
            <pc:docMk/>
            <pc:sldMk cId="3957004873" sldId="273"/>
            <ac:picMk id="6" creationId="{5DA9448F-588F-76F9-8140-5F089C973761}"/>
          </ac:picMkLst>
        </pc:picChg>
        <pc:picChg chg="add del mod modCrop">
          <ac:chgData name="Xiaoke Wang" userId="97f798a9-fb03-47e6-a1bc-938861401309" providerId="ADAL" clId="{419B8A19-AB8C-4BE3-8328-923060D4AA9E}" dt="2023-02-16T13:02:00.565" v="2313" actId="21"/>
          <ac:picMkLst>
            <pc:docMk/>
            <pc:sldMk cId="3957004873" sldId="273"/>
            <ac:picMk id="11" creationId="{45984899-A358-1589-FA5D-F678F1D6B1AE}"/>
          </ac:picMkLst>
        </pc:picChg>
      </pc:sldChg>
      <pc:sldChg chg="addSp delSp modSp add mod">
        <pc:chgData name="Xiaoke Wang" userId="97f798a9-fb03-47e6-a1bc-938861401309" providerId="ADAL" clId="{419B8A19-AB8C-4BE3-8328-923060D4AA9E}" dt="2023-02-16T22:41:56.303" v="4848" actId="14100"/>
        <pc:sldMkLst>
          <pc:docMk/>
          <pc:sldMk cId="946443661" sldId="274"/>
        </pc:sldMkLst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946443661" sldId="274"/>
            <ac:spMk id="2" creationId="{72C3653E-5D5A-157A-18BA-DD159044AA8F}"/>
          </ac:spMkLst>
        </pc:spChg>
        <pc:spChg chg="del">
          <ac:chgData name="Xiaoke Wang" userId="97f798a9-fb03-47e6-a1bc-938861401309" providerId="ADAL" clId="{419B8A19-AB8C-4BE3-8328-923060D4AA9E}" dt="2023-02-16T13:02:07.308" v="2315" actId="478"/>
          <ac:spMkLst>
            <pc:docMk/>
            <pc:sldMk cId="946443661" sldId="274"/>
            <ac:spMk id="3" creationId="{00000000-0000-0000-0000-000000000000}"/>
          </ac:spMkLst>
        </pc:spChg>
        <pc:spChg chg="del">
          <ac:chgData name="Xiaoke Wang" userId="97f798a9-fb03-47e6-a1bc-938861401309" providerId="ADAL" clId="{419B8A19-AB8C-4BE3-8328-923060D4AA9E}" dt="2023-02-14T20:42:05.150" v="1182"/>
          <ac:spMkLst>
            <pc:docMk/>
            <pc:sldMk cId="946443661" sldId="274"/>
            <ac:spMk id="4" creationId="{CFB63B80-D324-5242-DBDB-263837C972F3}"/>
          </ac:spMkLst>
        </pc:spChg>
        <pc:spChg chg="add mod">
          <ac:chgData name="Xiaoke Wang" userId="97f798a9-fb03-47e6-a1bc-938861401309" providerId="ADAL" clId="{419B8A19-AB8C-4BE3-8328-923060D4AA9E}" dt="2023-02-16T22:25:07.960" v="4759" actId="20577"/>
          <ac:spMkLst>
            <pc:docMk/>
            <pc:sldMk cId="946443661" sldId="274"/>
            <ac:spMk id="6" creationId="{11D40B4C-CC9C-1729-3B83-884C1786CBE4}"/>
          </ac:spMkLst>
        </pc:spChg>
        <pc:spChg chg="mod">
          <ac:chgData name="Xiaoke Wang" userId="97f798a9-fb03-47e6-a1bc-938861401309" providerId="ADAL" clId="{419B8A19-AB8C-4BE3-8328-923060D4AA9E}" dt="2023-02-16T13:02:19.651" v="2323" actId="20577"/>
          <ac:spMkLst>
            <pc:docMk/>
            <pc:sldMk cId="946443661" sldId="274"/>
            <ac:spMk id="7" creationId="{00000000-0000-0000-0000-000000000000}"/>
          </ac:spMkLst>
        </pc:spChg>
        <pc:picChg chg="add mod">
          <ac:chgData name="Xiaoke Wang" userId="97f798a9-fb03-47e6-a1bc-938861401309" providerId="ADAL" clId="{419B8A19-AB8C-4BE3-8328-923060D4AA9E}" dt="2023-02-16T21:11:53.206" v="4011" actId="1076"/>
          <ac:picMkLst>
            <pc:docMk/>
            <pc:sldMk cId="946443661" sldId="274"/>
            <ac:picMk id="5" creationId="{398EE697-744C-FCE0-F96C-E95AA7DD7196}"/>
          </ac:picMkLst>
        </pc:picChg>
        <pc:picChg chg="add mod">
          <ac:chgData name="Xiaoke Wang" userId="97f798a9-fb03-47e6-a1bc-938861401309" providerId="ADAL" clId="{419B8A19-AB8C-4BE3-8328-923060D4AA9E}" dt="2023-02-16T22:41:52.925" v="4847" actId="1076"/>
          <ac:picMkLst>
            <pc:docMk/>
            <pc:sldMk cId="946443661" sldId="274"/>
            <ac:picMk id="9" creationId="{9E51DC8C-DDEB-98BB-7B92-B64E2A832BA6}"/>
          </ac:picMkLst>
        </pc:picChg>
        <pc:cxnChg chg="add mod">
          <ac:chgData name="Xiaoke Wang" userId="97f798a9-fb03-47e6-a1bc-938861401309" providerId="ADAL" clId="{419B8A19-AB8C-4BE3-8328-923060D4AA9E}" dt="2023-02-16T22:41:56.303" v="4848" actId="14100"/>
          <ac:cxnSpMkLst>
            <pc:docMk/>
            <pc:sldMk cId="946443661" sldId="274"/>
            <ac:cxnSpMk id="11" creationId="{CD3FDAB9-3431-E711-CE7A-D4A9418B2045}"/>
          </ac:cxnSpMkLst>
        </pc:cxnChg>
      </pc:sldChg>
      <pc:sldChg chg="addSp delSp modSp add mod">
        <pc:chgData name="Xiaoke Wang" userId="97f798a9-fb03-47e6-a1bc-938861401309" providerId="ADAL" clId="{419B8A19-AB8C-4BE3-8328-923060D4AA9E}" dt="2023-02-17T10:16:52.089" v="7460" actId="27636"/>
        <pc:sldMkLst>
          <pc:docMk/>
          <pc:sldMk cId="1504854447" sldId="275"/>
        </pc:sldMkLst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1504854447" sldId="275"/>
            <ac:spMk id="2" creationId="{FEDBE81D-12CE-65B8-820B-66473DE16E76}"/>
          </ac:spMkLst>
        </pc:spChg>
        <pc:spChg chg="mod">
          <ac:chgData name="Xiaoke Wang" userId="97f798a9-fb03-47e6-a1bc-938861401309" providerId="ADAL" clId="{419B8A19-AB8C-4BE3-8328-923060D4AA9E}" dt="2023-02-17T10:16:52.089" v="7460" actId="27636"/>
          <ac:spMkLst>
            <pc:docMk/>
            <pc:sldMk cId="1504854447" sldId="275"/>
            <ac:spMk id="3" creationId="{00000000-0000-0000-0000-000000000000}"/>
          </ac:spMkLst>
        </pc:spChg>
        <pc:spChg chg="del">
          <ac:chgData name="Xiaoke Wang" userId="97f798a9-fb03-47e6-a1bc-938861401309" providerId="ADAL" clId="{419B8A19-AB8C-4BE3-8328-923060D4AA9E}" dt="2023-02-14T20:42:05.150" v="1182"/>
          <ac:spMkLst>
            <pc:docMk/>
            <pc:sldMk cId="1504854447" sldId="275"/>
            <ac:spMk id="4" creationId="{DC0BDB27-A57D-4E5E-EB78-08E0B065455D}"/>
          </ac:spMkLst>
        </pc:spChg>
        <pc:spChg chg="add mod">
          <ac:chgData name="Xiaoke Wang" userId="97f798a9-fb03-47e6-a1bc-938861401309" providerId="ADAL" clId="{419B8A19-AB8C-4BE3-8328-923060D4AA9E}" dt="2023-02-17T09:37:06.703" v="6935" actId="1076"/>
          <ac:spMkLst>
            <pc:docMk/>
            <pc:sldMk cId="1504854447" sldId="275"/>
            <ac:spMk id="5" creationId="{93892422-A04F-6539-5232-7381B48C5163}"/>
          </ac:spMkLst>
        </pc:spChg>
        <pc:spChg chg="mod">
          <ac:chgData name="Xiaoke Wang" userId="97f798a9-fb03-47e6-a1bc-938861401309" providerId="ADAL" clId="{419B8A19-AB8C-4BE3-8328-923060D4AA9E}" dt="2023-02-16T22:11:58.327" v="4599" actId="20577"/>
          <ac:spMkLst>
            <pc:docMk/>
            <pc:sldMk cId="1504854447" sldId="275"/>
            <ac:spMk id="7" creationId="{00000000-0000-0000-0000-000000000000}"/>
          </ac:spMkLst>
        </pc:spChg>
      </pc:sldChg>
      <pc:sldChg chg="addSp delSp modSp add del mod">
        <pc:chgData name="Xiaoke Wang" userId="97f798a9-fb03-47e6-a1bc-938861401309" providerId="ADAL" clId="{419B8A19-AB8C-4BE3-8328-923060D4AA9E}" dt="2023-02-27T18:23:37.912" v="8071" actId="1076"/>
        <pc:sldMkLst>
          <pc:docMk/>
          <pc:sldMk cId="3374909252" sldId="276"/>
        </pc:sldMkLst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3374909252" sldId="276"/>
            <ac:spMk id="2" creationId="{3D0E7338-364C-877F-4560-CA636D9FA961}"/>
          </ac:spMkLst>
        </pc:spChg>
        <pc:spChg chg="del">
          <ac:chgData name="Xiaoke Wang" userId="97f798a9-fb03-47e6-a1bc-938861401309" providerId="ADAL" clId="{419B8A19-AB8C-4BE3-8328-923060D4AA9E}" dt="2023-02-14T20:42:05.150" v="1182"/>
          <ac:spMkLst>
            <pc:docMk/>
            <pc:sldMk cId="3374909252" sldId="276"/>
            <ac:spMk id="4" creationId="{2D819B58-DE1A-6935-F06F-872CB0484B5D}"/>
          </ac:spMkLst>
        </pc:spChg>
        <pc:picChg chg="add mod modCrop">
          <ac:chgData name="Xiaoke Wang" userId="97f798a9-fb03-47e6-a1bc-938861401309" providerId="ADAL" clId="{419B8A19-AB8C-4BE3-8328-923060D4AA9E}" dt="2023-02-27T18:23:33.929" v="8068" actId="1076"/>
          <ac:picMkLst>
            <pc:docMk/>
            <pc:sldMk cId="3374909252" sldId="276"/>
            <ac:picMk id="4" creationId="{13A86E7F-F696-1A91-D6CA-A1B6B52E96F9}"/>
          </ac:picMkLst>
        </pc:picChg>
        <pc:picChg chg="add mod">
          <ac:chgData name="Xiaoke Wang" userId="97f798a9-fb03-47e6-a1bc-938861401309" providerId="ADAL" clId="{419B8A19-AB8C-4BE3-8328-923060D4AA9E}" dt="2023-02-27T18:23:37.912" v="8071" actId="1076"/>
          <ac:picMkLst>
            <pc:docMk/>
            <pc:sldMk cId="3374909252" sldId="276"/>
            <ac:picMk id="6" creationId="{37FA6760-6C7E-B562-8067-E3B42F87F756}"/>
          </ac:picMkLst>
        </pc:picChg>
      </pc:sldChg>
      <pc:sldChg chg="modSp add del mod ord">
        <pc:chgData name="Xiaoke Wang" userId="97f798a9-fb03-47e6-a1bc-938861401309" providerId="ADAL" clId="{419B8A19-AB8C-4BE3-8328-923060D4AA9E}" dt="2023-02-16T14:32:22.861" v="2714" actId="47"/>
        <pc:sldMkLst>
          <pc:docMk/>
          <pc:sldMk cId="105401788" sldId="277"/>
        </pc:sldMkLst>
        <pc:spChg chg="mod">
          <ac:chgData name="Xiaoke Wang" userId="97f798a9-fb03-47e6-a1bc-938861401309" providerId="ADAL" clId="{419B8A19-AB8C-4BE3-8328-923060D4AA9E}" dt="2023-02-14T14:23:57.046" v="642" actId="20577"/>
          <ac:spMkLst>
            <pc:docMk/>
            <pc:sldMk cId="105401788" sldId="277"/>
            <ac:spMk id="4" creationId="{00000000-0000-0000-0000-000000000000}"/>
          </ac:spMkLst>
        </pc:spChg>
      </pc:sldChg>
      <pc:sldChg chg="addSp delSp modSp add mod ord addCm">
        <pc:chgData name="Xiaoke Wang" userId="97f798a9-fb03-47e6-a1bc-938861401309" providerId="ADAL" clId="{419B8A19-AB8C-4BE3-8328-923060D4AA9E}" dt="2023-02-16T23:52:38.891" v="5528" actId="20577"/>
        <pc:sldMkLst>
          <pc:docMk/>
          <pc:sldMk cId="956650839" sldId="278"/>
        </pc:sldMkLst>
        <pc:spChg chg="add mod">
          <ac:chgData name="Xiaoke Wang" userId="97f798a9-fb03-47e6-a1bc-938861401309" providerId="ADAL" clId="{419B8A19-AB8C-4BE3-8328-923060D4AA9E}" dt="2023-02-16T23:22:32.371" v="5305"/>
          <ac:spMkLst>
            <pc:docMk/>
            <pc:sldMk cId="956650839" sldId="278"/>
            <ac:spMk id="2" creationId="{4BBACC69-5DCD-FD2B-1336-A7D2EC593963}"/>
          </ac:spMkLst>
        </pc:spChg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956650839" sldId="278"/>
            <ac:spMk id="2" creationId="{D66E17E9-AD2E-E568-E4A4-0023CCD112AF}"/>
          </ac:spMkLst>
        </pc:spChg>
        <pc:spChg chg="del">
          <ac:chgData name="Xiaoke Wang" userId="97f798a9-fb03-47e6-a1bc-938861401309" providerId="ADAL" clId="{419B8A19-AB8C-4BE3-8328-923060D4AA9E}" dt="2023-02-16T10:08:10.808" v="2091" actId="22"/>
          <ac:spMkLst>
            <pc:docMk/>
            <pc:sldMk cId="956650839" sldId="278"/>
            <ac:spMk id="3" creationId="{00000000-0000-0000-0000-000000000000}"/>
          </ac:spMkLst>
        </pc:spChg>
        <pc:spChg chg="add mod">
          <ac:chgData name="Xiaoke Wang" userId="97f798a9-fb03-47e6-a1bc-938861401309" providerId="ADAL" clId="{419B8A19-AB8C-4BE3-8328-923060D4AA9E}" dt="2023-02-16T23:52:38.891" v="5528" actId="20577"/>
          <ac:spMkLst>
            <pc:docMk/>
            <pc:sldMk cId="956650839" sldId="278"/>
            <ac:spMk id="3" creationId="{A17DBF90-A604-1295-60EE-EABD5BF8C832}"/>
          </ac:spMkLst>
        </pc:spChg>
        <pc:spChg chg="del">
          <ac:chgData name="Xiaoke Wang" userId="97f798a9-fb03-47e6-a1bc-938861401309" providerId="ADAL" clId="{419B8A19-AB8C-4BE3-8328-923060D4AA9E}" dt="2023-02-14T20:42:05.150" v="1182"/>
          <ac:spMkLst>
            <pc:docMk/>
            <pc:sldMk cId="956650839" sldId="278"/>
            <ac:spMk id="4" creationId="{82174C7F-B82A-5001-8766-08ED3722CE0D}"/>
          </ac:spMkLst>
        </pc:spChg>
        <pc:spChg chg="mod">
          <ac:chgData name="Xiaoke Wang" userId="97f798a9-fb03-47e6-a1bc-938861401309" providerId="ADAL" clId="{419B8A19-AB8C-4BE3-8328-923060D4AA9E}" dt="2023-02-14T19:17:36.933" v="792" actId="20577"/>
          <ac:spMkLst>
            <pc:docMk/>
            <pc:sldMk cId="956650839" sldId="278"/>
            <ac:spMk id="7" creationId="{00000000-0000-0000-0000-000000000000}"/>
          </ac:spMkLst>
        </pc:spChg>
        <pc:spChg chg="add del">
          <ac:chgData name="Xiaoke Wang" userId="97f798a9-fb03-47e6-a1bc-938861401309" providerId="ADAL" clId="{419B8A19-AB8C-4BE3-8328-923060D4AA9E}" dt="2023-02-16T14:31:53.585" v="2712" actId="22"/>
          <ac:spMkLst>
            <pc:docMk/>
            <pc:sldMk cId="956650839" sldId="278"/>
            <ac:spMk id="10" creationId="{7FB0870D-039E-4E91-7DAA-33BE9582EFD7}"/>
          </ac:spMkLst>
        </pc:spChg>
        <pc:picChg chg="add mod ord">
          <ac:chgData name="Xiaoke Wang" userId="97f798a9-fb03-47e6-a1bc-938861401309" providerId="ADAL" clId="{419B8A19-AB8C-4BE3-8328-923060D4AA9E}" dt="2023-02-16T23:48:57.599" v="5420" actId="1076"/>
          <ac:picMkLst>
            <pc:docMk/>
            <pc:sldMk cId="956650839" sldId="278"/>
            <ac:picMk id="6" creationId="{94FED169-97A4-8AC6-1059-34D38D22F67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Xiaoke Wang" userId="97f798a9-fb03-47e6-a1bc-938861401309" providerId="ADAL" clId="{419B8A19-AB8C-4BE3-8328-923060D4AA9E}" dt="2023-02-16T23:29:22.866" v="5317"/>
              <pc2:cmMkLst xmlns:pc2="http://schemas.microsoft.com/office/powerpoint/2019/9/main/command">
                <pc:docMk/>
                <pc:sldMk cId="956650839" sldId="278"/>
                <pc2:cmMk id="{29AD063D-9A3E-4176-9748-8253926F1BF3}"/>
              </pc2:cmMkLst>
            </pc226:cmChg>
          </p:ext>
        </pc:extLst>
      </pc:sldChg>
      <pc:sldChg chg="delSp modSp new del mod ord">
        <pc:chgData name="Xiaoke Wang" userId="97f798a9-fb03-47e6-a1bc-938861401309" providerId="ADAL" clId="{419B8A19-AB8C-4BE3-8328-923060D4AA9E}" dt="2023-02-17T10:43:49.099" v="7584" actId="47"/>
        <pc:sldMkLst>
          <pc:docMk/>
          <pc:sldMk cId="1873454962" sldId="279"/>
        </pc:sldMkLst>
        <pc:spChg chg="mod">
          <ac:chgData name="Xiaoke Wang" userId="97f798a9-fb03-47e6-a1bc-938861401309" providerId="ADAL" clId="{419B8A19-AB8C-4BE3-8328-923060D4AA9E}" dt="2023-02-14T19:30:07.877" v="1094" actId="20577"/>
          <ac:spMkLst>
            <pc:docMk/>
            <pc:sldMk cId="1873454962" sldId="279"/>
            <ac:spMk id="2" creationId="{C840877B-4559-E465-4EF1-FA5E7195BE70}"/>
          </ac:spMkLst>
        </pc:spChg>
        <pc:spChg chg="mod">
          <ac:chgData name="Xiaoke Wang" userId="97f798a9-fb03-47e6-a1bc-938861401309" providerId="ADAL" clId="{419B8A19-AB8C-4BE3-8328-923060D4AA9E}" dt="2023-02-14T19:32:31.601" v="1095" actId="20577"/>
          <ac:spMkLst>
            <pc:docMk/>
            <pc:sldMk cId="1873454962" sldId="279"/>
            <ac:spMk id="3" creationId="{E7A42644-A698-B657-FFF3-9962025F938B}"/>
          </ac:spMkLst>
        </pc:spChg>
        <pc:spChg chg="del">
          <ac:chgData name="Xiaoke Wang" userId="97f798a9-fb03-47e6-a1bc-938861401309" providerId="ADAL" clId="{419B8A19-AB8C-4BE3-8328-923060D4AA9E}" dt="2023-02-14T20:40:01.918" v="1179"/>
          <ac:spMkLst>
            <pc:docMk/>
            <pc:sldMk cId="1873454962" sldId="279"/>
            <ac:spMk id="5" creationId="{C724B102-7B35-179A-9A58-DEC25C3865D8}"/>
          </ac:spMkLst>
        </pc:spChg>
        <pc:spChg chg="del">
          <ac:chgData name="Xiaoke Wang" userId="97f798a9-fb03-47e6-a1bc-938861401309" providerId="ADAL" clId="{419B8A19-AB8C-4BE3-8328-923060D4AA9E}" dt="2023-02-14T20:42:05.150" v="1182"/>
          <ac:spMkLst>
            <pc:docMk/>
            <pc:sldMk cId="1873454962" sldId="279"/>
            <ac:spMk id="6" creationId="{2F1CF3FB-F2EA-2092-28A7-769151B2DF1E}"/>
          </ac:spMkLst>
        </pc:spChg>
      </pc:sldChg>
      <pc:sldChg chg="addSp delSp modSp new mod addCm modCm">
        <pc:chgData name="Xiaoke Wang" userId="97f798a9-fb03-47e6-a1bc-938861401309" providerId="ADAL" clId="{419B8A19-AB8C-4BE3-8328-923060D4AA9E}" dt="2023-03-15T22:43:28.965" v="8073"/>
        <pc:sldMkLst>
          <pc:docMk/>
          <pc:sldMk cId="837270739" sldId="280"/>
        </pc:sldMkLst>
        <pc:spChg chg="mod">
          <ac:chgData name="Xiaoke Wang" userId="97f798a9-fb03-47e6-a1bc-938861401309" providerId="ADAL" clId="{419B8A19-AB8C-4BE3-8328-923060D4AA9E}" dt="2023-02-15T15:14:31.144" v="1581" actId="20577"/>
          <ac:spMkLst>
            <pc:docMk/>
            <pc:sldMk cId="837270739" sldId="280"/>
            <ac:spMk id="2" creationId="{ACC523E7-5E05-6C00-C090-6EC49F7875E7}"/>
          </ac:spMkLst>
        </pc:spChg>
        <pc:spChg chg="add del">
          <ac:chgData name="Xiaoke Wang" userId="97f798a9-fb03-47e6-a1bc-938861401309" providerId="ADAL" clId="{419B8A19-AB8C-4BE3-8328-923060D4AA9E}" dt="2023-02-16T22:46:07.360" v="4900" actId="478"/>
          <ac:spMkLst>
            <pc:docMk/>
            <pc:sldMk cId="837270739" sldId="280"/>
            <ac:spMk id="3" creationId="{86CC45C4-557D-BD6A-2EE7-4B534AB3972B}"/>
          </ac:spMkLst>
        </pc:spChg>
        <pc:spChg chg="add del mod">
          <ac:chgData name="Xiaoke Wang" userId="97f798a9-fb03-47e6-a1bc-938861401309" providerId="ADAL" clId="{419B8A19-AB8C-4BE3-8328-923060D4AA9E}" dt="2023-02-16T22:45:56.765" v="4895"/>
          <ac:spMkLst>
            <pc:docMk/>
            <pc:sldMk cId="837270739" sldId="280"/>
            <ac:spMk id="5" creationId="{B147EC07-9D50-8A1B-A6E1-D5DA3B906D07}"/>
          </ac:spMkLst>
        </pc:spChg>
        <pc:spChg chg="add mod">
          <ac:chgData name="Xiaoke Wang" userId="97f798a9-fb03-47e6-a1bc-938861401309" providerId="ADAL" clId="{419B8A19-AB8C-4BE3-8328-923060D4AA9E}" dt="2023-02-16T23:08:53.594" v="5067" actId="1076"/>
          <ac:spMkLst>
            <pc:docMk/>
            <pc:sldMk cId="837270739" sldId="280"/>
            <ac:spMk id="6" creationId="{B73EB56C-17F7-6F33-F0F3-264FAE5D98BE}"/>
          </ac:spMkLst>
        </pc:spChg>
        <pc:spChg chg="add del mod">
          <ac:chgData name="Xiaoke Wang" userId="97f798a9-fb03-47e6-a1bc-938861401309" providerId="ADAL" clId="{419B8A19-AB8C-4BE3-8328-923060D4AA9E}" dt="2023-02-16T22:47:33.153" v="4910"/>
          <ac:spMkLst>
            <pc:docMk/>
            <pc:sldMk cId="837270739" sldId="280"/>
            <ac:spMk id="7" creationId="{ACFBDE9B-1841-F7FD-B747-91600C5C83D0}"/>
          </ac:spMkLst>
        </pc:spChg>
        <pc:spChg chg="add mod">
          <ac:chgData name="Xiaoke Wang" userId="97f798a9-fb03-47e6-a1bc-938861401309" providerId="ADAL" clId="{419B8A19-AB8C-4BE3-8328-923060D4AA9E}" dt="2023-02-16T23:36:30.634" v="5335" actId="14100"/>
          <ac:spMkLst>
            <pc:docMk/>
            <pc:sldMk cId="837270739" sldId="280"/>
            <ac:spMk id="9" creationId="{02B3E8ED-C7F3-3FF5-BB62-C793A3A63286}"/>
          </ac:spMkLst>
        </pc:spChg>
        <pc:spChg chg="add mod">
          <ac:chgData name="Xiaoke Wang" userId="97f798a9-fb03-47e6-a1bc-938861401309" providerId="ADAL" clId="{419B8A19-AB8C-4BE3-8328-923060D4AA9E}" dt="2023-02-16T23:08:53.594" v="5067" actId="1076"/>
          <ac:spMkLst>
            <pc:docMk/>
            <pc:sldMk cId="837270739" sldId="280"/>
            <ac:spMk id="10" creationId="{5EE4EF20-4494-26B3-1D54-357461923D05}"/>
          </ac:spMkLst>
        </pc:spChg>
        <pc:spChg chg="add del mod">
          <ac:chgData name="Xiaoke Wang" userId="97f798a9-fb03-47e6-a1bc-938861401309" providerId="ADAL" clId="{419B8A19-AB8C-4BE3-8328-923060D4AA9E}" dt="2023-02-16T22:54:57.342" v="5029"/>
          <ac:spMkLst>
            <pc:docMk/>
            <pc:sldMk cId="837270739" sldId="280"/>
            <ac:spMk id="11" creationId="{1BA06563-1C5D-6428-A018-0CD20EB4E24C}"/>
          </ac:spMkLst>
        </pc:spChg>
        <pc:spChg chg="add mod">
          <ac:chgData name="Xiaoke Wang" userId="97f798a9-fb03-47e6-a1bc-938861401309" providerId="ADAL" clId="{419B8A19-AB8C-4BE3-8328-923060D4AA9E}" dt="2023-02-16T23:09:20.477" v="5086" actId="1076"/>
          <ac:spMkLst>
            <pc:docMk/>
            <pc:sldMk cId="837270739" sldId="280"/>
            <ac:spMk id="14" creationId="{11F9F75D-E028-4894-83F8-205E4F8AC251}"/>
          </ac:spMkLst>
        </pc:spChg>
        <pc:spChg chg="add mod">
          <ac:chgData name="Xiaoke Wang" userId="97f798a9-fb03-47e6-a1bc-938861401309" providerId="ADAL" clId="{419B8A19-AB8C-4BE3-8328-923060D4AA9E}" dt="2023-02-16T23:09:38.406" v="5103" actId="20577"/>
          <ac:spMkLst>
            <pc:docMk/>
            <pc:sldMk cId="837270739" sldId="280"/>
            <ac:spMk id="15" creationId="{246B3A0A-B0CB-2032-B9BB-9E95576C5AC3}"/>
          </ac:spMkLst>
        </pc:spChg>
        <pc:spChg chg="add mod">
          <ac:chgData name="Xiaoke Wang" userId="97f798a9-fb03-47e6-a1bc-938861401309" providerId="ADAL" clId="{419B8A19-AB8C-4BE3-8328-923060D4AA9E}" dt="2023-02-16T23:36:33.284" v="5336" actId="14100"/>
          <ac:spMkLst>
            <pc:docMk/>
            <pc:sldMk cId="837270739" sldId="280"/>
            <ac:spMk id="18" creationId="{33ACE0B2-96F7-C82C-7A39-25BF796D93A6}"/>
          </ac:spMkLst>
        </pc:spChg>
        <pc:spChg chg="add mod">
          <ac:chgData name="Xiaoke Wang" userId="97f798a9-fb03-47e6-a1bc-938861401309" providerId="ADAL" clId="{419B8A19-AB8C-4BE3-8328-923060D4AA9E}" dt="2023-02-17T08:25:40.047" v="5537" actId="1076"/>
          <ac:spMkLst>
            <pc:docMk/>
            <pc:sldMk cId="837270739" sldId="280"/>
            <ac:spMk id="19" creationId="{25754AB5-CD4F-8539-CC07-F9447142DE63}"/>
          </ac:spMkLst>
        </pc:spChg>
        <pc:spChg chg="add mod">
          <ac:chgData name="Xiaoke Wang" userId="97f798a9-fb03-47e6-a1bc-938861401309" providerId="ADAL" clId="{419B8A19-AB8C-4BE3-8328-923060D4AA9E}" dt="2023-02-17T08:29:08.341" v="5558"/>
          <ac:spMkLst>
            <pc:docMk/>
            <pc:sldMk cId="837270739" sldId="280"/>
            <ac:spMk id="20" creationId="{18F7AE2B-ACC1-0616-6030-BE6849FDBA69}"/>
          </ac:spMkLst>
        </pc:spChg>
        <pc:spChg chg="add mod">
          <ac:chgData name="Xiaoke Wang" userId="97f798a9-fb03-47e6-a1bc-938861401309" providerId="ADAL" clId="{419B8A19-AB8C-4BE3-8328-923060D4AA9E}" dt="2023-02-17T08:29:50.867" v="5582" actId="1076"/>
          <ac:spMkLst>
            <pc:docMk/>
            <pc:sldMk cId="837270739" sldId="280"/>
            <ac:spMk id="21" creationId="{DF048C33-22BD-CB01-AC0C-3939703D38EB}"/>
          </ac:spMkLst>
        </pc:spChg>
        <pc:spChg chg="add mod">
          <ac:chgData name="Xiaoke Wang" userId="97f798a9-fb03-47e6-a1bc-938861401309" providerId="ADAL" clId="{419B8A19-AB8C-4BE3-8328-923060D4AA9E}" dt="2023-02-17T08:29:18.181" v="5565" actId="20577"/>
          <ac:spMkLst>
            <pc:docMk/>
            <pc:sldMk cId="837270739" sldId="280"/>
            <ac:spMk id="22" creationId="{1CF2BB5B-817E-4BC8-5C97-28099E075BCE}"/>
          </ac:spMkLst>
        </pc:spChg>
        <pc:spChg chg="add mod">
          <ac:chgData name="Xiaoke Wang" userId="97f798a9-fb03-47e6-a1bc-938861401309" providerId="ADAL" clId="{419B8A19-AB8C-4BE3-8328-923060D4AA9E}" dt="2023-02-17T08:29:28.690" v="5571" actId="20577"/>
          <ac:spMkLst>
            <pc:docMk/>
            <pc:sldMk cId="837270739" sldId="280"/>
            <ac:spMk id="23" creationId="{F468E9B5-F53F-CABB-13EF-50F389D275D5}"/>
          </ac:spMkLst>
        </pc:spChg>
        <pc:spChg chg="add mod">
          <ac:chgData name="Xiaoke Wang" userId="97f798a9-fb03-47e6-a1bc-938861401309" providerId="ADAL" clId="{419B8A19-AB8C-4BE3-8328-923060D4AA9E}" dt="2023-02-17T08:29:47.362" v="5581" actId="1076"/>
          <ac:spMkLst>
            <pc:docMk/>
            <pc:sldMk cId="837270739" sldId="280"/>
            <ac:spMk id="24" creationId="{46870759-BEA6-5F06-AF55-876B24BE29B2}"/>
          </ac:spMkLst>
        </pc:spChg>
        <pc:spChg chg="add mod">
          <ac:chgData name="Xiaoke Wang" userId="97f798a9-fb03-47e6-a1bc-938861401309" providerId="ADAL" clId="{419B8A19-AB8C-4BE3-8328-923060D4AA9E}" dt="2023-02-17T08:30:05.444" v="5591" actId="20577"/>
          <ac:spMkLst>
            <pc:docMk/>
            <pc:sldMk cId="837270739" sldId="280"/>
            <ac:spMk id="25" creationId="{F9F73C91-543E-9FB3-0D3A-890001E61CBC}"/>
          </ac:spMkLst>
        </pc:spChg>
        <pc:spChg chg="add mod">
          <ac:chgData name="Xiaoke Wang" userId="97f798a9-fb03-47e6-a1bc-938861401309" providerId="ADAL" clId="{419B8A19-AB8C-4BE3-8328-923060D4AA9E}" dt="2023-02-17T08:30:28.981" v="5614" actId="20577"/>
          <ac:spMkLst>
            <pc:docMk/>
            <pc:sldMk cId="837270739" sldId="280"/>
            <ac:spMk id="26" creationId="{4672A174-C3BF-2FE9-866D-B09DFAD85476}"/>
          </ac:spMkLst>
        </pc:spChg>
        <pc:spChg chg="add mod">
          <ac:chgData name="Xiaoke Wang" userId="97f798a9-fb03-47e6-a1bc-938861401309" providerId="ADAL" clId="{419B8A19-AB8C-4BE3-8328-923060D4AA9E}" dt="2023-02-17T08:30:41.771" v="5623" actId="20577"/>
          <ac:spMkLst>
            <pc:docMk/>
            <pc:sldMk cId="837270739" sldId="280"/>
            <ac:spMk id="27" creationId="{DCEA7A8E-5D8E-1596-74C7-0EDD1694A1F9}"/>
          </ac:spMkLst>
        </pc:spChg>
        <pc:spChg chg="add mod">
          <ac:chgData name="Xiaoke Wang" userId="97f798a9-fb03-47e6-a1bc-938861401309" providerId="ADAL" clId="{419B8A19-AB8C-4BE3-8328-923060D4AA9E}" dt="2023-02-17T08:30:54.113" v="5634" actId="20577"/>
          <ac:spMkLst>
            <pc:docMk/>
            <pc:sldMk cId="837270739" sldId="280"/>
            <ac:spMk id="28" creationId="{9C44062A-3655-569B-E80D-ABC2E42C61FE}"/>
          </ac:spMkLst>
        </pc:spChg>
        <pc:spChg chg="add mod">
          <ac:chgData name="Xiaoke Wang" userId="97f798a9-fb03-47e6-a1bc-938861401309" providerId="ADAL" clId="{419B8A19-AB8C-4BE3-8328-923060D4AA9E}" dt="2023-03-15T22:43:28.965" v="8073"/>
          <ac:spMkLst>
            <pc:docMk/>
            <pc:sldMk cId="837270739" sldId="280"/>
            <ac:spMk id="29" creationId="{47163E69-6708-9664-1918-A45CE09AFB7D}"/>
          </ac:spMkLst>
        </pc:spChg>
        <pc:spChg chg="add mod">
          <ac:chgData name="Xiaoke Wang" userId="97f798a9-fb03-47e6-a1bc-938861401309" providerId="ADAL" clId="{419B8A19-AB8C-4BE3-8328-923060D4AA9E}" dt="2023-02-17T08:31:22.002" v="5659" actId="20577"/>
          <ac:spMkLst>
            <pc:docMk/>
            <pc:sldMk cId="837270739" sldId="280"/>
            <ac:spMk id="30" creationId="{097E1D0C-A397-4D94-52EE-61CE90536B96}"/>
          </ac:spMkLst>
        </pc:spChg>
        <pc:spChg chg="add mod">
          <ac:chgData name="Xiaoke Wang" userId="97f798a9-fb03-47e6-a1bc-938861401309" providerId="ADAL" clId="{419B8A19-AB8C-4BE3-8328-923060D4AA9E}" dt="2023-02-17T08:31:33.364" v="5668" actId="20577"/>
          <ac:spMkLst>
            <pc:docMk/>
            <pc:sldMk cId="837270739" sldId="280"/>
            <ac:spMk id="31" creationId="{7C7C5978-9B84-406D-DB19-CE48C3D2ED14}"/>
          </ac:spMkLst>
        </pc:spChg>
        <pc:spChg chg="add mod">
          <ac:chgData name="Xiaoke Wang" userId="97f798a9-fb03-47e6-a1bc-938861401309" providerId="ADAL" clId="{419B8A19-AB8C-4BE3-8328-923060D4AA9E}" dt="2023-02-17T08:31:45.842" v="5677" actId="20577"/>
          <ac:spMkLst>
            <pc:docMk/>
            <pc:sldMk cId="837270739" sldId="280"/>
            <ac:spMk id="32" creationId="{9DBCF535-C030-B154-0577-26E860217169}"/>
          </ac:spMkLst>
        </pc:spChg>
        <pc:spChg chg="add mod">
          <ac:chgData name="Xiaoke Wang" userId="97f798a9-fb03-47e6-a1bc-938861401309" providerId="ADAL" clId="{419B8A19-AB8C-4BE3-8328-923060D4AA9E}" dt="2023-02-17T08:31:59.972" v="5687" actId="20577"/>
          <ac:spMkLst>
            <pc:docMk/>
            <pc:sldMk cId="837270739" sldId="280"/>
            <ac:spMk id="33" creationId="{53A7D286-1F7D-69FD-907A-23EC4C42F275}"/>
          </ac:spMkLst>
        </pc:spChg>
        <pc:spChg chg="add mod">
          <ac:chgData name="Xiaoke Wang" userId="97f798a9-fb03-47e6-a1bc-938861401309" providerId="ADAL" clId="{419B8A19-AB8C-4BE3-8328-923060D4AA9E}" dt="2023-02-17T08:32:18.252" v="5695" actId="1076"/>
          <ac:spMkLst>
            <pc:docMk/>
            <pc:sldMk cId="837270739" sldId="280"/>
            <ac:spMk id="34" creationId="{B58993E1-1FFA-BFA8-BF12-549905CBC566}"/>
          </ac:spMkLst>
        </pc:spChg>
        <pc:spChg chg="add mod">
          <ac:chgData name="Xiaoke Wang" userId="97f798a9-fb03-47e6-a1bc-938861401309" providerId="ADAL" clId="{419B8A19-AB8C-4BE3-8328-923060D4AA9E}" dt="2023-02-17T08:32:30.562" v="5704" actId="20577"/>
          <ac:spMkLst>
            <pc:docMk/>
            <pc:sldMk cId="837270739" sldId="280"/>
            <ac:spMk id="35" creationId="{9EB72961-7E6E-5319-5541-07141F60F6D4}"/>
          </ac:spMkLst>
        </pc:spChg>
        <pc:spChg chg="add mod">
          <ac:chgData name="Xiaoke Wang" userId="97f798a9-fb03-47e6-a1bc-938861401309" providerId="ADAL" clId="{419B8A19-AB8C-4BE3-8328-923060D4AA9E}" dt="2023-02-17T08:32:43.826" v="5711" actId="20577"/>
          <ac:spMkLst>
            <pc:docMk/>
            <pc:sldMk cId="837270739" sldId="280"/>
            <ac:spMk id="36" creationId="{AFE322F6-DBBC-C780-C5CA-010AE9124022}"/>
          </ac:spMkLst>
        </pc:spChg>
        <pc:spChg chg="add mod">
          <ac:chgData name="Xiaoke Wang" userId="97f798a9-fb03-47e6-a1bc-938861401309" providerId="ADAL" clId="{419B8A19-AB8C-4BE3-8328-923060D4AA9E}" dt="2023-02-17T08:32:56.280" v="5719" actId="20577"/>
          <ac:spMkLst>
            <pc:docMk/>
            <pc:sldMk cId="837270739" sldId="280"/>
            <ac:spMk id="37" creationId="{022BCAED-1B80-6268-96A9-641ADE00C7EC}"/>
          </ac:spMkLst>
        </pc:spChg>
        <pc:spChg chg="add mod">
          <ac:chgData name="Xiaoke Wang" userId="97f798a9-fb03-47e6-a1bc-938861401309" providerId="ADAL" clId="{419B8A19-AB8C-4BE3-8328-923060D4AA9E}" dt="2023-02-18T01:36:24.531" v="8005" actId="1076"/>
          <ac:spMkLst>
            <pc:docMk/>
            <pc:sldMk cId="837270739" sldId="280"/>
            <ac:spMk id="51" creationId="{BA4FCD27-B7C5-20E4-BF6E-F122010293D9}"/>
          </ac:spMkLst>
        </pc:spChg>
        <pc:spChg chg="add del">
          <ac:chgData name="Xiaoke Wang" userId="97f798a9-fb03-47e6-a1bc-938861401309" providerId="ADAL" clId="{419B8A19-AB8C-4BE3-8328-923060D4AA9E}" dt="2023-02-17T08:37:01.199" v="5752" actId="22"/>
          <ac:spMkLst>
            <pc:docMk/>
            <pc:sldMk cId="837270739" sldId="280"/>
            <ac:spMk id="53" creationId="{108D5609-79DB-3611-F2C0-C9FF1B2C649E}"/>
          </ac:spMkLst>
        </pc:spChg>
        <pc:spChg chg="add del mod">
          <ac:chgData name="Xiaoke Wang" userId="97f798a9-fb03-47e6-a1bc-938861401309" providerId="ADAL" clId="{419B8A19-AB8C-4BE3-8328-923060D4AA9E}" dt="2023-02-17T08:37:16.622" v="5755"/>
          <ac:spMkLst>
            <pc:docMk/>
            <pc:sldMk cId="837270739" sldId="280"/>
            <ac:spMk id="54" creationId="{9C08C333-CFB1-A250-9305-55344BF7F62E}"/>
          </ac:spMkLst>
        </pc:spChg>
        <pc:spChg chg="add mod">
          <ac:chgData name="Xiaoke Wang" userId="97f798a9-fb03-47e6-a1bc-938861401309" providerId="ADAL" clId="{419B8A19-AB8C-4BE3-8328-923060D4AA9E}" dt="2023-02-17T08:37:42.877" v="5774" actId="20577"/>
          <ac:spMkLst>
            <pc:docMk/>
            <pc:sldMk cId="837270739" sldId="280"/>
            <ac:spMk id="56" creationId="{703DD1FE-162C-C3FE-075C-C627417643CC}"/>
          </ac:spMkLst>
        </pc:spChg>
        <pc:spChg chg="add mod">
          <ac:chgData name="Xiaoke Wang" userId="97f798a9-fb03-47e6-a1bc-938861401309" providerId="ADAL" clId="{419B8A19-AB8C-4BE3-8328-923060D4AA9E}" dt="2023-02-17T08:45:23.120" v="5786" actId="1076"/>
          <ac:spMkLst>
            <pc:docMk/>
            <pc:sldMk cId="837270739" sldId="280"/>
            <ac:spMk id="62" creationId="{6BE549B8-176B-3242-CD59-CA5A8D9B5276}"/>
          </ac:spMkLst>
        </pc:spChg>
        <pc:spChg chg="add mod">
          <ac:chgData name="Xiaoke Wang" userId="97f798a9-fb03-47e6-a1bc-938861401309" providerId="ADAL" clId="{419B8A19-AB8C-4BE3-8328-923060D4AA9E}" dt="2023-02-17T08:59:43.090" v="6285" actId="1076"/>
          <ac:spMkLst>
            <pc:docMk/>
            <pc:sldMk cId="837270739" sldId="280"/>
            <ac:spMk id="65" creationId="{E1869E03-C575-6616-95F8-4F99B9B1C06B}"/>
          </ac:spMkLst>
        </pc:spChg>
        <pc:spChg chg="add mod">
          <ac:chgData name="Xiaoke Wang" userId="97f798a9-fb03-47e6-a1bc-938861401309" providerId="ADAL" clId="{419B8A19-AB8C-4BE3-8328-923060D4AA9E}" dt="2023-02-17T08:59:46.355" v="6286" actId="1076"/>
          <ac:spMkLst>
            <pc:docMk/>
            <pc:sldMk cId="837270739" sldId="280"/>
            <ac:spMk id="66" creationId="{23B3C7A7-4BC5-2700-72A7-4320216A8600}"/>
          </ac:spMkLst>
        </pc:spChg>
        <pc:spChg chg="add mod">
          <ac:chgData name="Xiaoke Wang" userId="97f798a9-fb03-47e6-a1bc-938861401309" providerId="ADAL" clId="{419B8A19-AB8C-4BE3-8328-923060D4AA9E}" dt="2023-02-17T08:54:37.845" v="6079" actId="1076"/>
          <ac:spMkLst>
            <pc:docMk/>
            <pc:sldMk cId="837270739" sldId="280"/>
            <ac:spMk id="67" creationId="{26548DFE-C095-CA95-354E-D341010C5163}"/>
          </ac:spMkLst>
        </pc:spChg>
        <pc:picChg chg="add mod modCrop">
          <ac:chgData name="Xiaoke Wang" userId="97f798a9-fb03-47e6-a1bc-938861401309" providerId="ADAL" clId="{419B8A19-AB8C-4BE3-8328-923060D4AA9E}" dt="2023-02-17T08:45:42.686" v="5790" actId="1076"/>
          <ac:picMkLst>
            <pc:docMk/>
            <pc:sldMk cId="837270739" sldId="280"/>
            <ac:picMk id="13" creationId="{D1643A42-6360-7683-F578-3B9CD0B4C1F8}"/>
          </ac:picMkLst>
        </pc:picChg>
        <pc:picChg chg="add mod">
          <ac:chgData name="Xiaoke Wang" userId="97f798a9-fb03-47e6-a1bc-938861401309" providerId="ADAL" clId="{419B8A19-AB8C-4BE3-8328-923060D4AA9E}" dt="2023-02-16T23:36:24.970" v="5334" actId="1076"/>
          <ac:picMkLst>
            <pc:docMk/>
            <pc:sldMk cId="837270739" sldId="280"/>
            <ac:picMk id="17" creationId="{988A766A-F9FC-DEC7-346A-909CD6674522}"/>
          </ac:picMkLst>
        </pc:picChg>
        <pc:inkChg chg="add">
          <ac:chgData name="Xiaoke Wang" userId="97f798a9-fb03-47e6-a1bc-938861401309" providerId="ADAL" clId="{419B8A19-AB8C-4BE3-8328-923060D4AA9E}" dt="2023-02-17T08:35:00.845" v="5723" actId="9405"/>
          <ac:inkMkLst>
            <pc:docMk/>
            <pc:sldMk cId="837270739" sldId="280"/>
            <ac:inkMk id="41" creationId="{7CF9243E-FC6A-CB74-22E6-3C26F6896824}"/>
          </ac:inkMkLst>
        </pc:inkChg>
        <pc:inkChg chg="add del">
          <ac:chgData name="Xiaoke Wang" userId="97f798a9-fb03-47e6-a1bc-938861401309" providerId="ADAL" clId="{419B8A19-AB8C-4BE3-8328-923060D4AA9E}" dt="2023-02-17T08:35:23.471" v="5727" actId="9405"/>
          <ac:inkMkLst>
            <pc:docMk/>
            <pc:sldMk cId="837270739" sldId="280"/>
            <ac:inkMk id="42" creationId="{4D4BF55F-1875-9548-835B-4BE33E867F62}"/>
          </ac:inkMkLst>
        </pc:inkChg>
        <pc:inkChg chg="add del">
          <ac:chgData name="Xiaoke Wang" userId="97f798a9-fb03-47e6-a1bc-938861401309" providerId="ADAL" clId="{419B8A19-AB8C-4BE3-8328-923060D4AA9E}" dt="2023-02-17T08:35:10.535" v="5726" actId="9405"/>
          <ac:inkMkLst>
            <pc:docMk/>
            <pc:sldMk cId="837270739" sldId="280"/>
            <ac:inkMk id="43" creationId="{5225BA14-FA3D-914B-631C-44EC341D9B14}"/>
          </ac:inkMkLst>
        </pc:inkChg>
        <pc:inkChg chg="add">
          <ac:chgData name="Xiaoke Wang" userId="97f798a9-fb03-47e6-a1bc-938861401309" providerId="ADAL" clId="{419B8A19-AB8C-4BE3-8328-923060D4AA9E}" dt="2023-02-17T08:35:30.852" v="5728" actId="9405"/>
          <ac:inkMkLst>
            <pc:docMk/>
            <pc:sldMk cId="837270739" sldId="280"/>
            <ac:inkMk id="44" creationId="{9070739C-8263-F595-490E-BCC3F91CCD66}"/>
          </ac:inkMkLst>
        </pc:inkChg>
        <pc:inkChg chg="add mod">
          <ac:chgData name="Xiaoke Wang" userId="97f798a9-fb03-47e6-a1bc-938861401309" providerId="ADAL" clId="{419B8A19-AB8C-4BE3-8328-923060D4AA9E}" dt="2023-02-17T08:45:52.942" v="5791" actId="208"/>
          <ac:inkMkLst>
            <pc:docMk/>
            <pc:sldMk cId="837270739" sldId="280"/>
            <ac:inkMk id="63" creationId="{E9435CAC-4ED5-2341-5CD5-693308846FF3}"/>
          </ac:inkMkLst>
        </pc:inkChg>
        <pc:cxnChg chg="add mod">
          <ac:chgData name="Xiaoke Wang" userId="97f798a9-fb03-47e6-a1bc-938861401309" providerId="ADAL" clId="{419B8A19-AB8C-4BE3-8328-923060D4AA9E}" dt="2023-02-17T08:35:34.395" v="5729" actId="14100"/>
          <ac:cxnSpMkLst>
            <pc:docMk/>
            <pc:sldMk cId="837270739" sldId="280"/>
            <ac:cxnSpMk id="39" creationId="{33BECCD9-FEA3-85AD-9EA6-B974A68A2FEE}"/>
          </ac:cxnSpMkLst>
        </pc:cxnChg>
        <pc:cxnChg chg="add mod">
          <ac:chgData name="Xiaoke Wang" userId="97f798a9-fb03-47e6-a1bc-938861401309" providerId="ADAL" clId="{419B8A19-AB8C-4BE3-8328-923060D4AA9E}" dt="2023-02-17T08:45:42.686" v="5790" actId="1076"/>
          <ac:cxnSpMkLst>
            <pc:docMk/>
            <pc:sldMk cId="837270739" sldId="280"/>
            <ac:cxnSpMk id="47" creationId="{3715709F-2F60-B845-A38F-6A3126AFE833}"/>
          </ac:cxnSpMkLst>
        </pc:cxnChg>
        <pc:cxnChg chg="add mod">
          <ac:chgData name="Xiaoke Wang" userId="97f798a9-fb03-47e6-a1bc-938861401309" providerId="ADAL" clId="{419B8A19-AB8C-4BE3-8328-923060D4AA9E}" dt="2023-02-19T16:24:51.362" v="8012" actId="14100"/>
          <ac:cxnSpMkLst>
            <pc:docMk/>
            <pc:sldMk cId="837270739" sldId="280"/>
            <ac:cxnSpMk id="49" creationId="{E1187C7B-1209-8BEB-AC2E-8F15A8A8FB06}"/>
          </ac:cxnSpMkLst>
        </pc:cxnChg>
        <pc:cxnChg chg="add mod">
          <ac:chgData name="Xiaoke Wang" userId="97f798a9-fb03-47e6-a1bc-938861401309" providerId="ADAL" clId="{419B8A19-AB8C-4BE3-8328-923060D4AA9E}" dt="2023-02-17T08:45:04.804" v="5780" actId="14100"/>
          <ac:cxnSpMkLst>
            <pc:docMk/>
            <pc:sldMk cId="837270739" sldId="280"/>
            <ac:cxnSpMk id="57" creationId="{CE854FC8-C7C4-D33B-9145-DAD6F29BB85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Xiaoke Wang" userId="97f798a9-fb03-47e6-a1bc-938861401309" providerId="ADAL" clId="{419B8A19-AB8C-4BE3-8328-923060D4AA9E}" dt="2023-02-17T09:44:06.820" v="7207"/>
              <pc2:cmMkLst xmlns:pc2="http://schemas.microsoft.com/office/powerpoint/2019/9/main/command">
                <pc:docMk/>
                <pc:sldMk cId="837270739" sldId="280"/>
                <pc2:cmMk id="{1A92D1FA-E63F-42E9-82E0-9DE4CA0BFE94}"/>
              </pc2:cmMkLst>
              <pc226:cmRplyChg chg="add">
                <pc226:chgData name="Xiaoke Wang" userId="97f798a9-fb03-47e6-a1bc-938861401309" providerId="ADAL" clId="{419B8A19-AB8C-4BE3-8328-923060D4AA9E}" dt="2023-02-17T09:44:06.820" v="7207"/>
                <pc2:cmRplyMkLst xmlns:pc2="http://schemas.microsoft.com/office/powerpoint/2019/9/main/command">
                  <pc:docMk/>
                  <pc:sldMk cId="837270739" sldId="280"/>
                  <pc2:cmMk id="{1A92D1FA-E63F-42E9-82E0-9DE4CA0BFE94}"/>
                  <pc2:cmRplyMk id="{12B2FB55-B698-4D41-8F8D-92D4CD2F1917}"/>
                </pc2:cmRplyMkLst>
              </pc226:cmRplyChg>
            </pc226:cmChg>
          </p:ext>
        </pc:extLst>
      </pc:sldChg>
      <pc:sldChg chg="addSp delSp modSp new mod ord">
        <pc:chgData name="Xiaoke Wang" userId="97f798a9-fb03-47e6-a1bc-938861401309" providerId="ADAL" clId="{419B8A19-AB8C-4BE3-8328-923060D4AA9E}" dt="2023-02-19T20:20:35.579" v="8020" actId="14100"/>
        <pc:sldMkLst>
          <pc:docMk/>
          <pc:sldMk cId="2532774467" sldId="281"/>
        </pc:sldMkLst>
        <pc:spChg chg="mod">
          <ac:chgData name="Xiaoke Wang" userId="97f798a9-fb03-47e6-a1bc-938861401309" providerId="ADAL" clId="{419B8A19-AB8C-4BE3-8328-923060D4AA9E}" dt="2023-02-15T23:19:12.091" v="1828" actId="20577"/>
          <ac:spMkLst>
            <pc:docMk/>
            <pc:sldMk cId="2532774467" sldId="281"/>
            <ac:spMk id="2" creationId="{4FCEE541-91B1-5214-D82D-C2147FBDAB1A}"/>
          </ac:spMkLst>
        </pc:spChg>
        <pc:spChg chg="del">
          <ac:chgData name="Xiaoke Wang" userId="97f798a9-fb03-47e6-a1bc-938861401309" providerId="ADAL" clId="{419B8A19-AB8C-4BE3-8328-923060D4AA9E}" dt="2023-02-15T15:26:02.882" v="1614"/>
          <ac:spMkLst>
            <pc:docMk/>
            <pc:sldMk cId="2532774467" sldId="281"/>
            <ac:spMk id="3" creationId="{DB43C26E-D6E2-0B72-2BE5-CEB5EA9AA859}"/>
          </ac:spMkLst>
        </pc:spChg>
        <pc:spChg chg="del mod">
          <ac:chgData name="Xiaoke Wang" userId="97f798a9-fb03-47e6-a1bc-938861401309" providerId="ADAL" clId="{419B8A19-AB8C-4BE3-8328-923060D4AA9E}" dt="2023-02-16T23:22:30.270" v="5304" actId="21"/>
          <ac:spMkLst>
            <pc:docMk/>
            <pc:sldMk cId="2532774467" sldId="281"/>
            <ac:spMk id="6" creationId="{05339053-FA27-FE5E-FC78-D2BE0A9972C9}"/>
          </ac:spMkLst>
        </pc:spChg>
        <pc:spChg chg="add mod">
          <ac:chgData name="Xiaoke Wang" userId="97f798a9-fb03-47e6-a1bc-938861401309" providerId="ADAL" clId="{419B8A19-AB8C-4BE3-8328-923060D4AA9E}" dt="2023-02-16T23:28:39.390" v="5315" actId="1076"/>
          <ac:spMkLst>
            <pc:docMk/>
            <pc:sldMk cId="2532774467" sldId="281"/>
            <ac:spMk id="7" creationId="{CD1E99A3-86FB-102B-2EF2-63BD18607681}"/>
          </ac:spMkLst>
        </pc:spChg>
        <pc:spChg chg="add mod ord">
          <ac:chgData name="Xiaoke Wang" userId="97f798a9-fb03-47e6-a1bc-938861401309" providerId="ADAL" clId="{419B8A19-AB8C-4BE3-8328-923060D4AA9E}" dt="2023-02-16T23:28:47.279" v="5316" actId="1076"/>
          <ac:spMkLst>
            <pc:docMk/>
            <pc:sldMk cId="2532774467" sldId="281"/>
            <ac:spMk id="10" creationId="{7B42DC01-5EF7-D2F1-1D37-70B7598CA09F}"/>
          </ac:spMkLst>
        </pc:spChg>
        <pc:spChg chg="add mod">
          <ac:chgData name="Xiaoke Wang" userId="97f798a9-fb03-47e6-a1bc-938861401309" providerId="ADAL" clId="{419B8A19-AB8C-4BE3-8328-923060D4AA9E}" dt="2023-02-19T20:20:35.579" v="8020" actId="14100"/>
          <ac:spMkLst>
            <pc:docMk/>
            <pc:sldMk cId="2532774467" sldId="281"/>
            <ac:spMk id="13" creationId="{102ADDCD-9EC6-BCCB-3ABC-66D18C8C588F}"/>
          </ac:spMkLst>
        </pc:spChg>
        <pc:spChg chg="add del mod">
          <ac:chgData name="Xiaoke Wang" userId="97f798a9-fb03-47e6-a1bc-938861401309" providerId="ADAL" clId="{419B8A19-AB8C-4BE3-8328-923060D4AA9E}" dt="2023-02-16T18:14:39.213" v="3183"/>
          <ac:spMkLst>
            <pc:docMk/>
            <pc:sldMk cId="2532774467" sldId="281"/>
            <ac:spMk id="18" creationId="{61637CE1-3827-E86B-5546-A6F12F9FCCF6}"/>
          </ac:spMkLst>
        </pc:spChg>
        <pc:spChg chg="add mod">
          <ac:chgData name="Xiaoke Wang" userId="97f798a9-fb03-47e6-a1bc-938861401309" providerId="ADAL" clId="{419B8A19-AB8C-4BE3-8328-923060D4AA9E}" dt="2023-02-16T23:28:47.279" v="5316" actId="1076"/>
          <ac:spMkLst>
            <pc:docMk/>
            <pc:sldMk cId="2532774467" sldId="281"/>
            <ac:spMk id="19" creationId="{2E7E0223-3AB1-C238-8196-3998A82618E2}"/>
          </ac:spMkLst>
        </pc:spChg>
        <pc:spChg chg="add mod">
          <ac:chgData name="Xiaoke Wang" userId="97f798a9-fb03-47e6-a1bc-938861401309" providerId="ADAL" clId="{419B8A19-AB8C-4BE3-8328-923060D4AA9E}" dt="2023-02-17T12:41:59.664" v="7998" actId="14100"/>
          <ac:spMkLst>
            <pc:docMk/>
            <pc:sldMk cId="2532774467" sldId="281"/>
            <ac:spMk id="20" creationId="{E0A6336D-7771-768B-32EF-65D71D65ADC1}"/>
          </ac:spMkLst>
        </pc:spChg>
        <pc:spChg chg="add mod">
          <ac:chgData name="Xiaoke Wang" userId="97f798a9-fb03-47e6-a1bc-938861401309" providerId="ADAL" clId="{419B8A19-AB8C-4BE3-8328-923060D4AA9E}" dt="2023-02-16T23:28:47.279" v="5316" actId="1076"/>
          <ac:spMkLst>
            <pc:docMk/>
            <pc:sldMk cId="2532774467" sldId="281"/>
            <ac:spMk id="22" creationId="{C8EE47D5-B6DE-6AD6-E1E5-24915C58999B}"/>
          </ac:spMkLst>
        </pc:spChg>
        <pc:picChg chg="add mod ord modCrop">
          <ac:chgData name="Xiaoke Wang" userId="97f798a9-fb03-47e6-a1bc-938861401309" providerId="ADAL" clId="{419B8A19-AB8C-4BE3-8328-923060D4AA9E}" dt="2023-02-16T23:28:47.279" v="5316" actId="1076"/>
          <ac:picMkLst>
            <pc:docMk/>
            <pc:sldMk cId="2532774467" sldId="281"/>
            <ac:picMk id="5" creationId="{E764EA82-7786-6BD6-478C-77944BBA3134}"/>
          </ac:picMkLst>
        </pc:picChg>
        <pc:picChg chg="add mod ord">
          <ac:chgData name="Xiaoke Wang" userId="97f798a9-fb03-47e6-a1bc-938861401309" providerId="ADAL" clId="{419B8A19-AB8C-4BE3-8328-923060D4AA9E}" dt="2023-02-16T23:28:47.279" v="5316" actId="1076"/>
          <ac:picMkLst>
            <pc:docMk/>
            <pc:sldMk cId="2532774467" sldId="281"/>
            <ac:picMk id="9" creationId="{E60BCCC8-082F-9868-617A-BE83B8AF8670}"/>
          </ac:picMkLst>
        </pc:picChg>
        <pc:picChg chg="add mod ord modCrop">
          <ac:chgData name="Xiaoke Wang" userId="97f798a9-fb03-47e6-a1bc-938861401309" providerId="ADAL" clId="{419B8A19-AB8C-4BE3-8328-923060D4AA9E}" dt="2023-02-19T20:20:01.023" v="8018" actId="1076"/>
          <ac:picMkLst>
            <pc:docMk/>
            <pc:sldMk cId="2532774467" sldId="281"/>
            <ac:picMk id="12" creationId="{A8B847CA-A232-52AC-A0A5-C726167987CC}"/>
          </ac:picMkLst>
        </pc:picChg>
        <pc:cxnChg chg="add mod">
          <ac:chgData name="Xiaoke Wang" userId="97f798a9-fb03-47e6-a1bc-938861401309" providerId="ADAL" clId="{419B8A19-AB8C-4BE3-8328-923060D4AA9E}" dt="2023-02-19T20:20:35.579" v="8020" actId="14100"/>
          <ac:cxnSpMkLst>
            <pc:docMk/>
            <pc:sldMk cId="2532774467" sldId="281"/>
            <ac:cxnSpMk id="15" creationId="{DBE3A264-0DA2-E100-5045-3E00FC099CAE}"/>
          </ac:cxnSpMkLst>
        </pc:cxnChg>
        <pc:cxnChg chg="add mod">
          <ac:chgData name="Xiaoke Wang" userId="97f798a9-fb03-47e6-a1bc-938861401309" providerId="ADAL" clId="{419B8A19-AB8C-4BE3-8328-923060D4AA9E}" dt="2023-02-17T12:41:59.664" v="7998" actId="14100"/>
          <ac:cxnSpMkLst>
            <pc:docMk/>
            <pc:sldMk cId="2532774467" sldId="281"/>
            <ac:cxnSpMk id="21" creationId="{10D7A722-FB7B-210B-189C-E8BEB7FCA6BA}"/>
          </ac:cxnSpMkLst>
        </pc:cxnChg>
      </pc:sldChg>
      <pc:sldChg chg="addSp delSp modSp new mod ord addCm">
        <pc:chgData name="Xiaoke Wang" userId="97f798a9-fb03-47e6-a1bc-938861401309" providerId="ADAL" clId="{419B8A19-AB8C-4BE3-8328-923060D4AA9E}" dt="2023-02-19T18:14:04.890" v="8015" actId="313"/>
        <pc:sldMkLst>
          <pc:docMk/>
          <pc:sldMk cId="3161743977" sldId="282"/>
        </pc:sldMkLst>
        <pc:spChg chg="mod">
          <ac:chgData name="Xiaoke Wang" userId="97f798a9-fb03-47e6-a1bc-938861401309" providerId="ADAL" clId="{419B8A19-AB8C-4BE3-8328-923060D4AA9E}" dt="2023-02-15T15:33:18.493" v="1781" actId="20577"/>
          <ac:spMkLst>
            <pc:docMk/>
            <pc:sldMk cId="3161743977" sldId="282"/>
            <ac:spMk id="2" creationId="{85A06F3B-73C6-D6AF-1B33-CA9D74E28ADC}"/>
          </ac:spMkLst>
        </pc:spChg>
        <pc:spChg chg="mod">
          <ac:chgData name="Xiaoke Wang" userId="97f798a9-fb03-47e6-a1bc-938861401309" providerId="ADAL" clId="{419B8A19-AB8C-4BE3-8328-923060D4AA9E}" dt="2023-02-17T10:42:44.198" v="7583" actId="20577"/>
          <ac:spMkLst>
            <pc:docMk/>
            <pc:sldMk cId="3161743977" sldId="282"/>
            <ac:spMk id="3" creationId="{122F9A76-F4EF-2E6D-1521-D80AD957442C}"/>
          </ac:spMkLst>
        </pc:spChg>
        <pc:spChg chg="mod">
          <ac:chgData name="Xiaoke Wang" userId="97f798a9-fb03-47e6-a1bc-938861401309" providerId="ADAL" clId="{419B8A19-AB8C-4BE3-8328-923060D4AA9E}" dt="2023-02-16T23:21:05.621" v="5275" actId="20577"/>
          <ac:spMkLst>
            <pc:docMk/>
            <pc:sldMk cId="3161743977" sldId="282"/>
            <ac:spMk id="5" creationId="{9141825F-B0FC-00EC-F6A4-4DF6DE8FD361}"/>
          </ac:spMkLst>
        </pc:spChg>
        <pc:spChg chg="add mod">
          <ac:chgData name="Xiaoke Wang" userId="97f798a9-fb03-47e6-a1bc-938861401309" providerId="ADAL" clId="{419B8A19-AB8C-4BE3-8328-923060D4AA9E}" dt="2023-02-17T12:39:27.303" v="7996"/>
          <ac:spMkLst>
            <pc:docMk/>
            <pc:sldMk cId="3161743977" sldId="282"/>
            <ac:spMk id="8" creationId="{30B2F100-1F11-BB63-8290-3B9B72B4FB26}"/>
          </ac:spMkLst>
        </pc:spChg>
        <pc:spChg chg="add del mod">
          <ac:chgData name="Xiaoke Wang" userId="97f798a9-fb03-47e6-a1bc-938861401309" providerId="ADAL" clId="{419B8A19-AB8C-4BE3-8328-923060D4AA9E}" dt="2023-02-17T10:07:11.641" v="7383"/>
          <ac:spMkLst>
            <pc:docMk/>
            <pc:sldMk cId="3161743977" sldId="282"/>
            <ac:spMk id="9" creationId="{31A7744D-DF83-9174-DD47-4B5EC92C00DE}"/>
          </ac:spMkLst>
        </pc:spChg>
        <pc:spChg chg="add mod">
          <ac:chgData name="Xiaoke Wang" userId="97f798a9-fb03-47e6-a1bc-938861401309" providerId="ADAL" clId="{419B8A19-AB8C-4BE3-8328-923060D4AA9E}" dt="2023-02-17T10:33:22.050" v="7486" actId="1076"/>
          <ac:spMkLst>
            <pc:docMk/>
            <pc:sldMk cId="3161743977" sldId="282"/>
            <ac:spMk id="10" creationId="{422DF9A2-7FC8-83EE-7021-B1F11C573E5A}"/>
          </ac:spMkLst>
        </pc:spChg>
        <pc:spChg chg="add mod">
          <ac:chgData name="Xiaoke Wang" userId="97f798a9-fb03-47e6-a1bc-938861401309" providerId="ADAL" clId="{419B8A19-AB8C-4BE3-8328-923060D4AA9E}" dt="2023-02-17T10:42:41.253" v="7580" actId="5793"/>
          <ac:spMkLst>
            <pc:docMk/>
            <pc:sldMk cId="3161743977" sldId="282"/>
            <ac:spMk id="16" creationId="{097351BF-66D8-C54C-FBA9-68A52DFCBB36}"/>
          </ac:spMkLst>
        </pc:spChg>
        <pc:spChg chg="add mod">
          <ac:chgData name="Xiaoke Wang" userId="97f798a9-fb03-47e6-a1bc-938861401309" providerId="ADAL" clId="{419B8A19-AB8C-4BE3-8328-923060D4AA9E}" dt="2023-02-19T18:14:04.890" v="8015" actId="313"/>
          <ac:spMkLst>
            <pc:docMk/>
            <pc:sldMk cId="3161743977" sldId="282"/>
            <ac:spMk id="17" creationId="{A43C5679-0C65-0897-FFD3-917F4218C084}"/>
          </ac:spMkLst>
        </pc:spChg>
        <pc:picChg chg="add mod modCrop">
          <ac:chgData name="Xiaoke Wang" userId="97f798a9-fb03-47e6-a1bc-938861401309" providerId="ADAL" clId="{419B8A19-AB8C-4BE3-8328-923060D4AA9E}" dt="2023-02-17T12:33:29.885" v="7911" actId="1076"/>
          <ac:picMkLst>
            <pc:docMk/>
            <pc:sldMk cId="3161743977" sldId="282"/>
            <ac:picMk id="7" creationId="{6E3C9502-B4AE-8E7A-B8F3-9A0AB825FD5A}"/>
          </ac:picMkLst>
        </pc:picChg>
        <pc:inkChg chg="add del">
          <ac:chgData name="Xiaoke Wang" userId="97f798a9-fb03-47e6-a1bc-938861401309" providerId="ADAL" clId="{419B8A19-AB8C-4BE3-8328-923060D4AA9E}" dt="2023-02-17T10:40:38.565" v="7493" actId="9405"/>
          <ac:inkMkLst>
            <pc:docMk/>
            <pc:sldMk cId="3161743977" sldId="282"/>
            <ac:inkMk id="6" creationId="{77E576D5-6C0E-5F35-AD83-DDFA0027A05E}"/>
          </ac:inkMkLst>
        </pc:inkChg>
        <pc:inkChg chg="add del">
          <ac:chgData name="Xiaoke Wang" userId="97f798a9-fb03-47e6-a1bc-938861401309" providerId="ADAL" clId="{419B8A19-AB8C-4BE3-8328-923060D4AA9E}" dt="2023-02-17T10:40:49.770" v="7495" actId="9405"/>
          <ac:inkMkLst>
            <pc:docMk/>
            <pc:sldMk cId="3161743977" sldId="282"/>
            <ac:inkMk id="9" creationId="{997D8FA5-5114-ED3E-7C31-A271FE76C8E7}"/>
          </ac:inkMkLst>
        </pc:inkChg>
        <pc:inkChg chg="add del">
          <ac:chgData name="Xiaoke Wang" userId="97f798a9-fb03-47e6-a1bc-938861401309" providerId="ADAL" clId="{419B8A19-AB8C-4BE3-8328-923060D4AA9E}" dt="2023-02-17T10:41:17.657" v="7497" actId="9405"/>
          <ac:inkMkLst>
            <pc:docMk/>
            <pc:sldMk cId="3161743977" sldId="282"/>
            <ac:inkMk id="11" creationId="{A1551728-3C5D-9BF9-93CD-D272B7783D6A}"/>
          </ac:inkMkLst>
        </pc:inkChg>
        <pc:inkChg chg="add">
          <ac:chgData name="Xiaoke Wang" userId="97f798a9-fb03-47e6-a1bc-938861401309" providerId="ADAL" clId="{419B8A19-AB8C-4BE3-8328-923060D4AA9E}" dt="2023-02-17T10:41:22.134" v="7498" actId="9405"/>
          <ac:inkMkLst>
            <pc:docMk/>
            <pc:sldMk cId="3161743977" sldId="282"/>
            <ac:inkMk id="12" creationId="{2C66F005-3B57-215C-2A34-AA219768FA26}"/>
          </ac:inkMkLst>
        </pc:inkChg>
        <pc:inkChg chg="add">
          <ac:chgData name="Xiaoke Wang" userId="97f798a9-fb03-47e6-a1bc-938861401309" providerId="ADAL" clId="{419B8A19-AB8C-4BE3-8328-923060D4AA9E}" dt="2023-02-17T10:41:27.913" v="7499" actId="9405"/>
          <ac:inkMkLst>
            <pc:docMk/>
            <pc:sldMk cId="3161743977" sldId="282"/>
            <ac:inkMk id="13" creationId="{70E21496-6AE8-F1F9-093E-8DCE610E76D8}"/>
          </ac:inkMkLst>
        </pc:inkChg>
        <pc:inkChg chg="add">
          <ac:chgData name="Xiaoke Wang" userId="97f798a9-fb03-47e6-a1bc-938861401309" providerId="ADAL" clId="{419B8A19-AB8C-4BE3-8328-923060D4AA9E}" dt="2023-02-17T10:41:36.448" v="7500" actId="9405"/>
          <ac:inkMkLst>
            <pc:docMk/>
            <pc:sldMk cId="3161743977" sldId="282"/>
            <ac:inkMk id="14" creationId="{4177AE22-642E-8EC2-530B-F06AFA2CEADD}"/>
          </ac:inkMkLst>
        </pc:inkChg>
        <pc:inkChg chg="add">
          <ac:chgData name="Xiaoke Wang" userId="97f798a9-fb03-47e6-a1bc-938861401309" providerId="ADAL" clId="{419B8A19-AB8C-4BE3-8328-923060D4AA9E}" dt="2023-02-17T10:41:43.451" v="7501" actId="9405"/>
          <ac:inkMkLst>
            <pc:docMk/>
            <pc:sldMk cId="3161743977" sldId="282"/>
            <ac:inkMk id="15" creationId="{CB56B5E3-AE5B-FF41-6716-EC0EC3266748}"/>
          </ac:inkMkLst>
        </pc:ink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Xiaoke Wang" userId="97f798a9-fb03-47e6-a1bc-938861401309" providerId="ADAL" clId="{419B8A19-AB8C-4BE3-8328-923060D4AA9E}" dt="2023-02-15T15:33:41.603" v="1782"/>
              <pc2:cmMkLst xmlns:pc2="http://schemas.microsoft.com/office/powerpoint/2019/9/main/command">
                <pc:docMk/>
                <pc:sldMk cId="3161743977" sldId="282"/>
                <pc2:cmMk id="{880621D0-775B-4072-865C-CA0B7F2185A8}"/>
              </pc2:cmMkLst>
            </pc226:cmChg>
          </p:ext>
        </pc:extLst>
      </pc:sldChg>
      <pc:sldChg chg="add del">
        <pc:chgData name="Xiaoke Wang" userId="97f798a9-fb03-47e6-a1bc-938861401309" providerId="ADAL" clId="{419B8A19-AB8C-4BE3-8328-923060D4AA9E}" dt="2023-02-16T12:36:22.748" v="2235" actId="47"/>
        <pc:sldMkLst>
          <pc:docMk/>
          <pc:sldMk cId="3748666660" sldId="283"/>
        </pc:sldMkLst>
      </pc:sldChg>
      <pc:sldChg chg="addSp delSp modSp add mod">
        <pc:chgData name="Xiaoke Wang" userId="97f798a9-fb03-47e6-a1bc-938861401309" providerId="ADAL" clId="{419B8A19-AB8C-4BE3-8328-923060D4AA9E}" dt="2023-02-16T22:41:39.408" v="4844" actId="732"/>
        <pc:sldMkLst>
          <pc:docMk/>
          <pc:sldMk cId="3066499375" sldId="284"/>
        </pc:sldMkLst>
        <pc:spChg chg="mod">
          <ac:chgData name="Xiaoke Wang" userId="97f798a9-fb03-47e6-a1bc-938861401309" providerId="ADAL" clId="{419B8A19-AB8C-4BE3-8328-923060D4AA9E}" dt="2023-02-16T21:13:17.210" v="4085" actId="20577"/>
          <ac:spMkLst>
            <pc:docMk/>
            <pc:sldMk cId="3066499375" sldId="284"/>
            <ac:spMk id="3" creationId="{00000000-0000-0000-0000-000000000000}"/>
          </ac:spMkLst>
        </pc:spChg>
        <pc:spChg chg="mod">
          <ac:chgData name="Xiaoke Wang" userId="97f798a9-fb03-47e6-a1bc-938861401309" providerId="ADAL" clId="{419B8A19-AB8C-4BE3-8328-923060D4AA9E}" dt="2023-02-16T21:13:53.616" v="4145" actId="688"/>
          <ac:spMkLst>
            <pc:docMk/>
            <pc:sldMk cId="3066499375" sldId="284"/>
            <ac:spMk id="7" creationId="{00000000-0000-0000-0000-000000000000}"/>
          </ac:spMkLst>
        </pc:spChg>
        <pc:spChg chg="add mod">
          <ac:chgData name="Xiaoke Wang" userId="97f798a9-fb03-47e6-a1bc-938861401309" providerId="ADAL" clId="{419B8A19-AB8C-4BE3-8328-923060D4AA9E}" dt="2023-02-16T21:14:06.719" v="4154" actId="1076"/>
          <ac:spMkLst>
            <pc:docMk/>
            <pc:sldMk cId="3066499375" sldId="284"/>
            <ac:spMk id="13" creationId="{36609CC4-353F-4830-7E3E-E4D86DD526AE}"/>
          </ac:spMkLst>
        </pc:spChg>
        <pc:picChg chg="add del mod">
          <ac:chgData name="Xiaoke Wang" userId="97f798a9-fb03-47e6-a1bc-938861401309" providerId="ADAL" clId="{419B8A19-AB8C-4BE3-8328-923060D4AA9E}" dt="2023-02-16T19:48:15.468" v="3715" actId="478"/>
          <ac:picMkLst>
            <pc:docMk/>
            <pc:sldMk cId="3066499375" sldId="284"/>
            <ac:picMk id="4" creationId="{C35541EB-D692-3080-75B8-201E6CA4CB7B}"/>
          </ac:picMkLst>
        </pc:picChg>
        <pc:picChg chg="add mod ord modCrop">
          <ac:chgData name="Xiaoke Wang" userId="97f798a9-fb03-47e6-a1bc-938861401309" providerId="ADAL" clId="{419B8A19-AB8C-4BE3-8328-923060D4AA9E}" dt="2023-02-16T22:10:51.976" v="4516" actId="1076"/>
          <ac:picMkLst>
            <pc:docMk/>
            <pc:sldMk cId="3066499375" sldId="284"/>
            <ac:picMk id="6" creationId="{DEEC0AFD-A89B-13EE-B330-C1F81DAEA07C}"/>
          </ac:picMkLst>
        </pc:picChg>
        <pc:picChg chg="add mod modCrop">
          <ac:chgData name="Xiaoke Wang" userId="97f798a9-fb03-47e6-a1bc-938861401309" providerId="ADAL" clId="{419B8A19-AB8C-4BE3-8328-923060D4AA9E}" dt="2023-02-16T22:41:39.408" v="4844" actId="732"/>
          <ac:picMkLst>
            <pc:docMk/>
            <pc:sldMk cId="3066499375" sldId="284"/>
            <ac:picMk id="10" creationId="{1C2892D6-DB74-FC65-A073-28DA20F2DF32}"/>
          </ac:picMkLst>
        </pc:picChg>
        <pc:cxnChg chg="add mod">
          <ac:chgData name="Xiaoke Wang" userId="97f798a9-fb03-47e6-a1bc-938861401309" providerId="ADAL" clId="{419B8A19-AB8C-4BE3-8328-923060D4AA9E}" dt="2023-02-16T22:10:51.976" v="4516" actId="1076"/>
          <ac:cxnSpMkLst>
            <pc:docMk/>
            <pc:sldMk cId="3066499375" sldId="284"/>
            <ac:cxnSpMk id="12" creationId="{31F4B168-B6E7-2FD4-B06C-0BEFD7E144A6}"/>
          </ac:cxnSpMkLst>
        </pc:cxnChg>
      </pc:sldChg>
      <pc:sldChg chg="new add del">
        <pc:chgData name="Xiaoke Wang" userId="97f798a9-fb03-47e6-a1bc-938861401309" providerId="ADAL" clId="{419B8A19-AB8C-4BE3-8328-923060D4AA9E}" dt="2023-02-16T09:42:07.225" v="1890" actId="680"/>
        <pc:sldMkLst>
          <pc:docMk/>
          <pc:sldMk cId="238426401" sldId="285"/>
        </pc:sldMkLst>
      </pc:sldChg>
      <pc:sldChg chg="addSp delSp add del mod">
        <pc:chgData name="Xiaoke Wang" userId="97f798a9-fb03-47e6-a1bc-938861401309" providerId="ADAL" clId="{419B8A19-AB8C-4BE3-8328-923060D4AA9E}" dt="2023-02-16T09:41:56.272" v="1886"/>
        <pc:sldMkLst>
          <pc:docMk/>
          <pc:sldMk cId="321381609" sldId="285"/>
        </pc:sldMkLst>
        <pc:picChg chg="add del">
          <ac:chgData name="Xiaoke Wang" userId="97f798a9-fb03-47e6-a1bc-938861401309" providerId="ADAL" clId="{419B8A19-AB8C-4BE3-8328-923060D4AA9E}" dt="2023-02-16T09:41:55.299" v="1885" actId="478"/>
          <ac:picMkLst>
            <pc:docMk/>
            <pc:sldMk cId="321381609" sldId="285"/>
            <ac:picMk id="4" creationId="{69F23601-CF49-FA59-D477-6776D7A395DE}"/>
          </ac:picMkLst>
        </pc:picChg>
      </pc:sldChg>
      <pc:sldChg chg="addSp delSp modSp new mod ord">
        <pc:chgData name="Xiaoke Wang" userId="97f798a9-fb03-47e6-a1bc-938861401309" providerId="ADAL" clId="{419B8A19-AB8C-4BE3-8328-923060D4AA9E}" dt="2023-02-16T23:11:49.987" v="5141" actId="1076"/>
        <pc:sldMkLst>
          <pc:docMk/>
          <pc:sldMk cId="2612318459" sldId="285"/>
        </pc:sldMkLst>
        <pc:spChg chg="mod">
          <ac:chgData name="Xiaoke Wang" userId="97f798a9-fb03-47e6-a1bc-938861401309" providerId="ADAL" clId="{419B8A19-AB8C-4BE3-8328-923060D4AA9E}" dt="2023-02-16T09:58:11.152" v="1982" actId="20577"/>
          <ac:spMkLst>
            <pc:docMk/>
            <pc:sldMk cId="2612318459" sldId="285"/>
            <ac:spMk id="2" creationId="{4618F3B7-96F8-1BB7-811B-BC244F8B3C3A}"/>
          </ac:spMkLst>
        </pc:spChg>
        <pc:spChg chg="del">
          <ac:chgData name="Xiaoke Wang" userId="97f798a9-fb03-47e6-a1bc-938861401309" providerId="ADAL" clId="{419B8A19-AB8C-4BE3-8328-923060D4AA9E}" dt="2023-02-16T09:43:25.389" v="1904" actId="22"/>
          <ac:spMkLst>
            <pc:docMk/>
            <pc:sldMk cId="2612318459" sldId="285"/>
            <ac:spMk id="3" creationId="{F1F6B6B1-DE21-CB48-B3AC-773CCB21268A}"/>
          </ac:spMkLst>
        </pc:spChg>
        <pc:spChg chg="mod">
          <ac:chgData name="Xiaoke Wang" userId="97f798a9-fb03-47e6-a1bc-938861401309" providerId="ADAL" clId="{419B8A19-AB8C-4BE3-8328-923060D4AA9E}" dt="2023-02-16T23:11:49.987" v="5141" actId="1076"/>
          <ac:spMkLst>
            <pc:docMk/>
            <pc:sldMk cId="2612318459" sldId="285"/>
            <ac:spMk id="13" creationId="{05BD3C5C-7A6A-9686-8FD7-3BCEB46151E9}"/>
          </ac:spMkLst>
        </pc:spChg>
        <pc:picChg chg="add mod ord">
          <ac:chgData name="Xiaoke Wang" userId="97f798a9-fb03-47e6-a1bc-938861401309" providerId="ADAL" clId="{419B8A19-AB8C-4BE3-8328-923060D4AA9E}" dt="2023-02-16T18:22:18.254" v="3531" actId="1076"/>
          <ac:picMkLst>
            <pc:docMk/>
            <pc:sldMk cId="2612318459" sldId="285"/>
            <ac:picMk id="6" creationId="{F57DBFCC-6852-F3F9-876F-B889B0A50C41}"/>
          </ac:picMkLst>
        </pc:picChg>
        <pc:picChg chg="add del mod">
          <ac:chgData name="Xiaoke Wang" userId="97f798a9-fb03-47e6-a1bc-938861401309" providerId="ADAL" clId="{419B8A19-AB8C-4BE3-8328-923060D4AA9E}" dt="2023-02-16T09:55:21.659" v="1914" actId="478"/>
          <ac:picMkLst>
            <pc:docMk/>
            <pc:sldMk cId="2612318459" sldId="285"/>
            <ac:picMk id="8" creationId="{D174121B-A49E-5CB0-C28C-280A992AF1F3}"/>
          </ac:picMkLst>
        </pc:picChg>
        <pc:picChg chg="add del mod">
          <ac:chgData name="Xiaoke Wang" userId="97f798a9-fb03-47e6-a1bc-938861401309" providerId="ADAL" clId="{419B8A19-AB8C-4BE3-8328-923060D4AA9E}" dt="2023-02-16T09:56:52.079" v="1941" actId="478"/>
          <ac:picMkLst>
            <pc:docMk/>
            <pc:sldMk cId="2612318459" sldId="285"/>
            <ac:picMk id="10" creationId="{FE06331D-35DA-7B74-8F82-1ED61C9C2638}"/>
          </ac:picMkLst>
        </pc:picChg>
        <pc:picChg chg="add mod">
          <ac:chgData name="Xiaoke Wang" userId="97f798a9-fb03-47e6-a1bc-938861401309" providerId="ADAL" clId="{419B8A19-AB8C-4BE3-8328-923060D4AA9E}" dt="2023-02-16T22:58:46.997" v="5032" actId="1076"/>
          <ac:picMkLst>
            <pc:docMk/>
            <pc:sldMk cId="2612318459" sldId="285"/>
            <ac:picMk id="12" creationId="{BC0EB27B-B812-593B-8245-043862CC2F4C}"/>
          </ac:picMkLst>
        </pc:picChg>
      </pc:sldChg>
      <pc:sldChg chg="addSp modSp new mod ord">
        <pc:chgData name="Xiaoke Wang" userId="97f798a9-fb03-47e6-a1bc-938861401309" providerId="ADAL" clId="{419B8A19-AB8C-4BE3-8328-923060D4AA9E}" dt="2023-02-17T11:11:25.951" v="7909" actId="20577"/>
        <pc:sldMkLst>
          <pc:docMk/>
          <pc:sldMk cId="3867439739" sldId="286"/>
        </pc:sldMkLst>
        <pc:spChg chg="mod">
          <ac:chgData name="Xiaoke Wang" userId="97f798a9-fb03-47e6-a1bc-938861401309" providerId="ADAL" clId="{419B8A19-AB8C-4BE3-8328-923060D4AA9E}" dt="2023-02-16T14:23:38.650" v="2558" actId="20577"/>
          <ac:spMkLst>
            <pc:docMk/>
            <pc:sldMk cId="3867439739" sldId="286"/>
            <ac:spMk id="2" creationId="{A438970A-B900-8228-3272-FB36C96EA261}"/>
          </ac:spMkLst>
        </pc:spChg>
        <pc:spChg chg="mod">
          <ac:chgData name="Xiaoke Wang" userId="97f798a9-fb03-47e6-a1bc-938861401309" providerId="ADAL" clId="{419B8A19-AB8C-4BE3-8328-923060D4AA9E}" dt="2023-02-17T10:52:16.275" v="7644"/>
          <ac:spMkLst>
            <pc:docMk/>
            <pc:sldMk cId="3867439739" sldId="286"/>
            <ac:spMk id="3" creationId="{9B279B13-CD4A-48B1-5CEF-D54E1937F3F6}"/>
          </ac:spMkLst>
        </pc:spChg>
        <pc:spChg chg="add mod">
          <ac:chgData name="Xiaoke Wang" userId="97f798a9-fb03-47e6-a1bc-938861401309" providerId="ADAL" clId="{419B8A19-AB8C-4BE3-8328-923060D4AA9E}" dt="2023-02-17T10:55:39.261" v="7887" actId="1076"/>
          <ac:spMkLst>
            <pc:docMk/>
            <pc:sldMk cId="3867439739" sldId="286"/>
            <ac:spMk id="5" creationId="{C1F8EB14-DF26-36C2-4A4A-2E83BD7E67D8}"/>
          </ac:spMkLst>
        </pc:spChg>
        <pc:spChg chg="add mod">
          <ac:chgData name="Xiaoke Wang" userId="97f798a9-fb03-47e6-a1bc-938861401309" providerId="ADAL" clId="{419B8A19-AB8C-4BE3-8328-923060D4AA9E}" dt="2023-02-17T10:21:37.852" v="7463" actId="1076"/>
          <ac:spMkLst>
            <pc:docMk/>
            <pc:sldMk cId="3867439739" sldId="286"/>
            <ac:spMk id="6" creationId="{6C448A26-331C-4A86-5EC7-EC4F67BE505F}"/>
          </ac:spMkLst>
        </pc:spChg>
        <pc:spChg chg="add mod">
          <ac:chgData name="Xiaoke Wang" userId="97f798a9-fb03-47e6-a1bc-938861401309" providerId="ADAL" clId="{419B8A19-AB8C-4BE3-8328-923060D4AA9E}" dt="2023-02-17T10:55:31.487" v="7885" actId="1076"/>
          <ac:spMkLst>
            <pc:docMk/>
            <pc:sldMk cId="3867439739" sldId="286"/>
            <ac:spMk id="7" creationId="{44D2AF08-8DE4-3E30-EC4B-E5914579EAC3}"/>
          </ac:spMkLst>
        </pc:spChg>
        <pc:spChg chg="add mod">
          <ac:chgData name="Xiaoke Wang" userId="97f798a9-fb03-47e6-a1bc-938861401309" providerId="ADAL" clId="{419B8A19-AB8C-4BE3-8328-923060D4AA9E}" dt="2023-02-17T11:11:11.971" v="7892" actId="1076"/>
          <ac:spMkLst>
            <pc:docMk/>
            <pc:sldMk cId="3867439739" sldId="286"/>
            <ac:spMk id="8" creationId="{CAC09615-A87E-F138-09DB-1A8136FDFCD9}"/>
          </ac:spMkLst>
        </pc:spChg>
        <pc:spChg chg="add mod">
          <ac:chgData name="Xiaoke Wang" userId="97f798a9-fb03-47e6-a1bc-938861401309" providerId="ADAL" clId="{419B8A19-AB8C-4BE3-8328-923060D4AA9E}" dt="2023-02-17T11:11:25.951" v="7909" actId="20577"/>
          <ac:spMkLst>
            <pc:docMk/>
            <pc:sldMk cId="3867439739" sldId="286"/>
            <ac:spMk id="9" creationId="{094435D4-EE45-9329-A285-8543BDE82EE5}"/>
          </ac:spMkLst>
        </pc:spChg>
        <pc:spChg chg="mod">
          <ac:chgData name="Xiaoke Wang" userId="97f798a9-fb03-47e6-a1bc-938861401309" providerId="ADAL" clId="{419B8A19-AB8C-4BE3-8328-923060D4AA9E}" dt="2023-02-17T11:10:56.298" v="7890" actId="14100"/>
          <ac:spMkLst>
            <pc:docMk/>
            <pc:sldMk cId="3867439739" sldId="286"/>
            <ac:spMk id="10" creationId="{327D2BF1-5C70-9BBE-D0A6-67AA5B5357FE}"/>
          </ac:spMkLst>
        </pc:spChg>
        <pc:spChg chg="add mod">
          <ac:chgData name="Xiaoke Wang" userId="97f798a9-fb03-47e6-a1bc-938861401309" providerId="ADAL" clId="{419B8A19-AB8C-4BE3-8328-923060D4AA9E}" dt="2023-02-17T11:07:27.685" v="7889" actId="1076"/>
          <ac:spMkLst>
            <pc:docMk/>
            <pc:sldMk cId="3867439739" sldId="286"/>
            <ac:spMk id="11" creationId="{EE1612F7-316D-72D4-9836-5F31042DCDF8}"/>
          </ac:spMkLst>
        </pc:spChg>
      </pc:sldChg>
      <pc:sldChg chg="addSp delSp modSp new mod">
        <pc:chgData name="Xiaoke Wang" userId="97f798a9-fb03-47e6-a1bc-938861401309" providerId="ADAL" clId="{419B8A19-AB8C-4BE3-8328-923060D4AA9E}" dt="2023-02-19T19:57:41.433" v="8016" actId="1076"/>
        <pc:sldMkLst>
          <pc:docMk/>
          <pc:sldMk cId="3708901556" sldId="287"/>
        </pc:sldMkLst>
        <pc:spChg chg="mod">
          <ac:chgData name="Xiaoke Wang" userId="97f798a9-fb03-47e6-a1bc-938861401309" providerId="ADAL" clId="{419B8A19-AB8C-4BE3-8328-923060D4AA9E}" dt="2023-02-16T21:04:20.199" v="3832" actId="20577"/>
          <ac:spMkLst>
            <pc:docMk/>
            <pc:sldMk cId="3708901556" sldId="287"/>
            <ac:spMk id="2" creationId="{C90CF79D-5BDE-B3F1-BE80-4242A0898558}"/>
          </ac:spMkLst>
        </pc:spChg>
        <pc:spChg chg="del">
          <ac:chgData name="Xiaoke Wang" userId="97f798a9-fb03-47e6-a1bc-938861401309" providerId="ADAL" clId="{419B8A19-AB8C-4BE3-8328-923060D4AA9E}" dt="2023-02-16T20:59:42.369" v="3771" actId="22"/>
          <ac:spMkLst>
            <pc:docMk/>
            <pc:sldMk cId="3708901556" sldId="287"/>
            <ac:spMk id="3" creationId="{182768FD-7E40-08D6-8B46-49BB0C0C94CB}"/>
          </ac:spMkLst>
        </pc:spChg>
        <pc:spChg chg="add del mod">
          <ac:chgData name="Xiaoke Wang" userId="97f798a9-fb03-47e6-a1bc-938861401309" providerId="ADAL" clId="{419B8A19-AB8C-4BE3-8328-923060D4AA9E}" dt="2023-02-16T21:04:03.938" v="3807"/>
          <ac:spMkLst>
            <pc:docMk/>
            <pc:sldMk cId="3708901556" sldId="287"/>
            <ac:spMk id="20" creationId="{A8C4645D-99EB-AF89-9C2E-ABE6E83D54F1}"/>
          </ac:spMkLst>
        </pc:spChg>
        <pc:spChg chg="add mod">
          <ac:chgData name="Xiaoke Wang" userId="97f798a9-fb03-47e6-a1bc-938861401309" providerId="ADAL" clId="{419B8A19-AB8C-4BE3-8328-923060D4AA9E}" dt="2023-02-16T21:15:03.642" v="4207" actId="20577"/>
          <ac:spMkLst>
            <pc:docMk/>
            <pc:sldMk cId="3708901556" sldId="287"/>
            <ac:spMk id="27" creationId="{9C51CE31-A6A1-D468-EA46-BFAA55E59CEC}"/>
          </ac:spMkLst>
        </pc:spChg>
        <pc:spChg chg="add del">
          <ac:chgData name="Xiaoke Wang" userId="97f798a9-fb03-47e6-a1bc-938861401309" providerId="ADAL" clId="{419B8A19-AB8C-4BE3-8328-923060D4AA9E}" dt="2023-02-16T21:09:33.309" v="3991" actId="11529"/>
          <ac:spMkLst>
            <pc:docMk/>
            <pc:sldMk cId="3708901556" sldId="287"/>
            <ac:spMk id="38" creationId="{882C25BF-8C55-490F-6D41-3CB63F7C040A}"/>
          </ac:spMkLst>
        </pc:spChg>
        <pc:spChg chg="add mod">
          <ac:chgData name="Xiaoke Wang" userId="97f798a9-fb03-47e6-a1bc-938861401309" providerId="ADAL" clId="{419B8A19-AB8C-4BE3-8328-923060D4AA9E}" dt="2023-02-16T21:15:28.586" v="4208" actId="1076"/>
          <ac:spMkLst>
            <pc:docMk/>
            <pc:sldMk cId="3708901556" sldId="287"/>
            <ac:spMk id="39" creationId="{BCE7FF95-7FC2-7CE3-24F7-40A0AC5FB659}"/>
          </ac:spMkLst>
        </pc:spChg>
        <pc:spChg chg="add mod">
          <ac:chgData name="Xiaoke Wang" userId="97f798a9-fb03-47e6-a1bc-938861401309" providerId="ADAL" clId="{419B8A19-AB8C-4BE3-8328-923060D4AA9E}" dt="2023-02-16T21:15:28.586" v="4208" actId="1076"/>
          <ac:spMkLst>
            <pc:docMk/>
            <pc:sldMk cId="3708901556" sldId="287"/>
            <ac:spMk id="41" creationId="{E6FB1261-ADD5-D28F-74EC-AC354DE321C8}"/>
          </ac:spMkLst>
        </pc:spChg>
        <pc:spChg chg="add mod">
          <ac:chgData name="Xiaoke Wang" userId="97f798a9-fb03-47e6-a1bc-938861401309" providerId="ADAL" clId="{419B8A19-AB8C-4BE3-8328-923060D4AA9E}" dt="2023-02-16T21:15:43.743" v="4212" actId="14100"/>
          <ac:spMkLst>
            <pc:docMk/>
            <pc:sldMk cId="3708901556" sldId="287"/>
            <ac:spMk id="42" creationId="{05E8CF61-A77C-BEAB-A7EB-32BD7744CCAD}"/>
          </ac:spMkLst>
        </pc:spChg>
        <pc:spChg chg="add mod">
          <ac:chgData name="Xiaoke Wang" userId="97f798a9-fb03-47e6-a1bc-938861401309" providerId="ADAL" clId="{419B8A19-AB8C-4BE3-8328-923060D4AA9E}" dt="2023-02-19T19:57:41.433" v="8016" actId="1076"/>
          <ac:spMkLst>
            <pc:docMk/>
            <pc:sldMk cId="3708901556" sldId="287"/>
            <ac:spMk id="44" creationId="{30D1A07E-AA08-7EAC-022A-7135122370DB}"/>
          </ac:spMkLst>
        </pc:spChg>
        <pc:spChg chg="add del">
          <ac:chgData name="Xiaoke Wang" userId="97f798a9-fb03-47e6-a1bc-938861401309" providerId="ADAL" clId="{419B8A19-AB8C-4BE3-8328-923060D4AA9E}" dt="2023-02-16T22:26:42.269" v="4770" actId="22"/>
          <ac:spMkLst>
            <pc:docMk/>
            <pc:sldMk cId="3708901556" sldId="287"/>
            <ac:spMk id="46" creationId="{3E5191CD-75B0-B549-E166-A60392A9010D}"/>
          </ac:spMkLst>
        </pc:spChg>
        <pc:spChg chg="add mod">
          <ac:chgData name="Xiaoke Wang" userId="97f798a9-fb03-47e6-a1bc-938861401309" providerId="ADAL" clId="{419B8A19-AB8C-4BE3-8328-923060D4AA9E}" dt="2023-02-16T22:27:04.860" v="4785" actId="20577"/>
          <ac:spMkLst>
            <pc:docMk/>
            <pc:sldMk cId="3708901556" sldId="287"/>
            <ac:spMk id="47" creationId="{12AA7E92-47B8-82C6-C6DB-BA97776E71F6}"/>
          </ac:spMkLst>
        </pc:spChg>
        <pc:picChg chg="add del mod ord modCrop">
          <ac:chgData name="Xiaoke Wang" userId="97f798a9-fb03-47e6-a1bc-938861401309" providerId="ADAL" clId="{419B8A19-AB8C-4BE3-8328-923060D4AA9E}" dt="2023-02-16T21:03:59.308" v="3806" actId="478"/>
          <ac:picMkLst>
            <pc:docMk/>
            <pc:sldMk cId="3708901556" sldId="287"/>
            <ac:picMk id="6" creationId="{08F86C25-A09A-72A0-83E3-BB5ABF209CDD}"/>
          </ac:picMkLst>
        </pc:picChg>
        <pc:picChg chg="add mod modCrop">
          <ac:chgData name="Xiaoke Wang" userId="97f798a9-fb03-47e6-a1bc-938861401309" providerId="ADAL" clId="{419B8A19-AB8C-4BE3-8328-923060D4AA9E}" dt="2023-02-16T22:26:18.851" v="4762" actId="1076"/>
          <ac:picMkLst>
            <pc:docMk/>
            <pc:sldMk cId="3708901556" sldId="287"/>
            <ac:picMk id="18" creationId="{11F5181E-23F1-7041-9B6F-99A4F93F77EF}"/>
          </ac:picMkLst>
        </pc:picChg>
        <pc:picChg chg="add mod modCrop">
          <ac:chgData name="Xiaoke Wang" userId="97f798a9-fb03-47e6-a1bc-938861401309" providerId="ADAL" clId="{419B8A19-AB8C-4BE3-8328-923060D4AA9E}" dt="2023-02-16T22:41:06.351" v="4843" actId="732"/>
          <ac:picMkLst>
            <pc:docMk/>
            <pc:sldMk cId="3708901556" sldId="287"/>
            <ac:picMk id="21" creationId="{6B3788F9-36BE-DB9A-6EF9-75F5E91015F4}"/>
          </ac:picMkLst>
        </pc:picChg>
        <pc:inkChg chg="add mod">
          <ac:chgData name="Xiaoke Wang" userId="97f798a9-fb03-47e6-a1bc-938861401309" providerId="ADAL" clId="{419B8A19-AB8C-4BE3-8328-923060D4AA9E}" dt="2023-02-17T12:37:27.555" v="7995" actId="688"/>
          <ac:inkMkLst>
            <pc:docMk/>
            <pc:sldMk cId="3708901556" sldId="287"/>
            <ac:inkMk id="3" creationId="{AFE2C940-0C50-D5C0-A747-352C9C83680B}"/>
          </ac:inkMkLst>
        </pc:inkChg>
        <pc:inkChg chg="add del">
          <ac:chgData name="Xiaoke Wang" userId="97f798a9-fb03-47e6-a1bc-938861401309" providerId="ADAL" clId="{419B8A19-AB8C-4BE3-8328-923060D4AA9E}" dt="2023-02-16T21:00:10.350" v="3779" actId="9405"/>
          <ac:inkMkLst>
            <pc:docMk/>
            <pc:sldMk cId="3708901556" sldId="287"/>
            <ac:inkMk id="7" creationId="{9C4487AD-AEE5-63E4-682D-39FAA654DB0B}"/>
          </ac:inkMkLst>
        </pc:inkChg>
        <pc:inkChg chg="add del">
          <ac:chgData name="Xiaoke Wang" userId="97f798a9-fb03-47e6-a1bc-938861401309" providerId="ADAL" clId="{419B8A19-AB8C-4BE3-8328-923060D4AA9E}" dt="2023-02-16T21:00:37.237" v="3781" actId="9405"/>
          <ac:inkMkLst>
            <pc:docMk/>
            <pc:sldMk cId="3708901556" sldId="287"/>
            <ac:inkMk id="8" creationId="{42999FD8-2CA1-D294-31B2-60CBC942F123}"/>
          </ac:inkMkLst>
        </pc:inkChg>
        <pc:inkChg chg="add del">
          <ac:chgData name="Xiaoke Wang" userId="97f798a9-fb03-47e6-a1bc-938861401309" providerId="ADAL" clId="{419B8A19-AB8C-4BE3-8328-923060D4AA9E}" dt="2023-02-16T21:00:45.313" v="3783" actId="9405"/>
          <ac:inkMkLst>
            <pc:docMk/>
            <pc:sldMk cId="3708901556" sldId="287"/>
            <ac:inkMk id="9" creationId="{25B0E7F4-A604-30F3-93D6-436AF9C79055}"/>
          </ac:inkMkLst>
        </pc:inkChg>
        <pc:inkChg chg="add del">
          <ac:chgData name="Xiaoke Wang" userId="97f798a9-fb03-47e6-a1bc-938861401309" providerId="ADAL" clId="{419B8A19-AB8C-4BE3-8328-923060D4AA9E}" dt="2023-02-16T21:00:50.834" v="3789" actId="9405"/>
          <ac:inkMkLst>
            <pc:docMk/>
            <pc:sldMk cId="3708901556" sldId="287"/>
            <ac:inkMk id="10" creationId="{F73E54A2-7B60-91B6-2F46-D8091E49AACA}"/>
          </ac:inkMkLst>
        </pc:inkChg>
        <pc:inkChg chg="add del">
          <ac:chgData name="Xiaoke Wang" userId="97f798a9-fb03-47e6-a1bc-938861401309" providerId="ADAL" clId="{419B8A19-AB8C-4BE3-8328-923060D4AA9E}" dt="2023-02-16T21:00:50.353" v="3788" actId="9405"/>
          <ac:inkMkLst>
            <pc:docMk/>
            <pc:sldMk cId="3708901556" sldId="287"/>
            <ac:inkMk id="11" creationId="{1AC9439A-BCE8-D295-44A8-50B8F740520E}"/>
          </ac:inkMkLst>
        </pc:inkChg>
        <pc:inkChg chg="add del">
          <ac:chgData name="Xiaoke Wang" userId="97f798a9-fb03-47e6-a1bc-938861401309" providerId="ADAL" clId="{419B8A19-AB8C-4BE3-8328-923060D4AA9E}" dt="2023-02-16T21:00:49.733" v="3787" actId="9405"/>
          <ac:inkMkLst>
            <pc:docMk/>
            <pc:sldMk cId="3708901556" sldId="287"/>
            <ac:inkMk id="12" creationId="{6BA625C5-2326-2653-97FC-BB6FF4F95309}"/>
          </ac:inkMkLst>
        </pc:inkChg>
        <pc:inkChg chg="add del">
          <ac:chgData name="Xiaoke Wang" userId="97f798a9-fb03-47e6-a1bc-938861401309" providerId="ADAL" clId="{419B8A19-AB8C-4BE3-8328-923060D4AA9E}" dt="2023-02-16T21:01:16.502" v="3791" actId="9405"/>
          <ac:inkMkLst>
            <pc:docMk/>
            <pc:sldMk cId="3708901556" sldId="287"/>
            <ac:inkMk id="13" creationId="{4FAF77A6-0CE3-77A6-695C-3A3DFD0A98D7}"/>
          </ac:inkMkLst>
        </pc:inkChg>
        <pc:inkChg chg="add del">
          <ac:chgData name="Xiaoke Wang" userId="97f798a9-fb03-47e6-a1bc-938861401309" providerId="ADAL" clId="{419B8A19-AB8C-4BE3-8328-923060D4AA9E}" dt="2023-02-16T21:03:34.048" v="3795" actId="9405"/>
          <ac:inkMkLst>
            <pc:docMk/>
            <pc:sldMk cId="3708901556" sldId="287"/>
            <ac:inkMk id="14" creationId="{F78EBE00-2160-791B-0CC8-63F17DDCBA9F}"/>
          </ac:inkMkLst>
        </pc:inkChg>
        <pc:inkChg chg="add del">
          <ac:chgData name="Xiaoke Wang" userId="97f798a9-fb03-47e6-a1bc-938861401309" providerId="ADAL" clId="{419B8A19-AB8C-4BE3-8328-923060D4AA9E}" dt="2023-02-16T21:03:33.680" v="3794" actId="9405"/>
          <ac:inkMkLst>
            <pc:docMk/>
            <pc:sldMk cId="3708901556" sldId="287"/>
            <ac:inkMk id="15" creationId="{E9D56C7D-19A1-A208-EDF7-52A012131EEE}"/>
          </ac:inkMkLst>
        </pc:inkChg>
        <pc:inkChg chg="add del">
          <ac:chgData name="Xiaoke Wang" userId="97f798a9-fb03-47e6-a1bc-938861401309" providerId="ADAL" clId="{419B8A19-AB8C-4BE3-8328-923060D4AA9E}" dt="2023-02-16T21:03:36.002" v="3797" actId="9405"/>
          <ac:inkMkLst>
            <pc:docMk/>
            <pc:sldMk cId="3708901556" sldId="287"/>
            <ac:inkMk id="16" creationId="{EF4C9653-F232-4AA1-6B2A-88D448E72438}"/>
          </ac:inkMkLst>
        </pc:inkChg>
        <pc:inkChg chg="add del">
          <ac:chgData name="Xiaoke Wang" userId="97f798a9-fb03-47e6-a1bc-938861401309" providerId="ADAL" clId="{419B8A19-AB8C-4BE3-8328-923060D4AA9E}" dt="2023-02-16T21:04:32.993" v="3835" actId="9405"/>
          <ac:inkMkLst>
            <pc:docMk/>
            <pc:sldMk cId="3708901556" sldId="287"/>
            <ac:inkMk id="22" creationId="{F58558FA-A3E3-0616-8328-3F0EEF951128}"/>
          </ac:inkMkLst>
        </pc:inkChg>
        <pc:inkChg chg="add mod">
          <ac:chgData name="Xiaoke Wang" userId="97f798a9-fb03-47e6-a1bc-938861401309" providerId="ADAL" clId="{419B8A19-AB8C-4BE3-8328-923060D4AA9E}" dt="2023-02-16T21:15:28.586" v="4208" actId="1076"/>
          <ac:inkMkLst>
            <pc:docMk/>
            <pc:sldMk cId="3708901556" sldId="287"/>
            <ac:inkMk id="23" creationId="{8DF952FB-068C-824B-17A4-5C98530797AB}"/>
          </ac:inkMkLst>
        </pc:inkChg>
        <pc:inkChg chg="add del">
          <ac:chgData name="Xiaoke Wang" userId="97f798a9-fb03-47e6-a1bc-938861401309" providerId="ADAL" clId="{419B8A19-AB8C-4BE3-8328-923060D4AA9E}" dt="2023-02-16T21:07:03.507" v="3972" actId="478"/>
          <ac:inkMkLst>
            <pc:docMk/>
            <pc:sldMk cId="3708901556" sldId="287"/>
            <ac:inkMk id="24" creationId="{9E53B8A8-6E96-6311-7442-CF5A6F01A90B}"/>
          </ac:inkMkLst>
        </pc:inkChg>
        <pc:inkChg chg="add mod">
          <ac:chgData name="Xiaoke Wang" userId="97f798a9-fb03-47e6-a1bc-938861401309" providerId="ADAL" clId="{419B8A19-AB8C-4BE3-8328-923060D4AA9E}" dt="2023-02-16T21:15:28.586" v="4208" actId="1076"/>
          <ac:inkMkLst>
            <pc:docMk/>
            <pc:sldMk cId="3708901556" sldId="287"/>
            <ac:inkMk id="25" creationId="{D7E6A38B-7768-172A-EF63-E526E4C7666C}"/>
          </ac:inkMkLst>
        </pc:inkChg>
        <pc:inkChg chg="add mod">
          <ac:chgData name="Xiaoke Wang" userId="97f798a9-fb03-47e6-a1bc-938861401309" providerId="ADAL" clId="{419B8A19-AB8C-4BE3-8328-923060D4AA9E}" dt="2023-02-16T21:15:28.586" v="4208" actId="1076"/>
          <ac:inkMkLst>
            <pc:docMk/>
            <pc:sldMk cId="3708901556" sldId="287"/>
            <ac:inkMk id="26" creationId="{E209CA83-9716-6928-6425-D14397B2A4CD}"/>
          </ac:inkMkLst>
        </pc:inkChg>
        <pc:inkChg chg="add del">
          <ac:chgData name="Xiaoke Wang" userId="97f798a9-fb03-47e6-a1bc-938861401309" providerId="ADAL" clId="{419B8A19-AB8C-4BE3-8328-923060D4AA9E}" dt="2023-02-16T21:07:24.239" v="3974" actId="9405"/>
          <ac:inkMkLst>
            <pc:docMk/>
            <pc:sldMk cId="3708901556" sldId="287"/>
            <ac:inkMk id="28" creationId="{7320A380-1960-6B86-E217-58F976F6F0EE}"/>
          </ac:inkMkLst>
        </pc:inkChg>
        <pc:inkChg chg="add del">
          <ac:chgData name="Xiaoke Wang" userId="97f798a9-fb03-47e6-a1bc-938861401309" providerId="ADAL" clId="{419B8A19-AB8C-4BE3-8328-923060D4AA9E}" dt="2023-02-16T21:07:38.342" v="3976" actId="9405"/>
          <ac:inkMkLst>
            <pc:docMk/>
            <pc:sldMk cId="3708901556" sldId="287"/>
            <ac:inkMk id="29" creationId="{F7E3C283-6489-0375-4D08-5D0EE1B35749}"/>
          </ac:inkMkLst>
        </pc:inkChg>
        <pc:inkChg chg="add del">
          <ac:chgData name="Xiaoke Wang" userId="97f798a9-fb03-47e6-a1bc-938861401309" providerId="ADAL" clId="{419B8A19-AB8C-4BE3-8328-923060D4AA9E}" dt="2023-02-16T21:07:43.255" v="3978" actId="9405"/>
          <ac:inkMkLst>
            <pc:docMk/>
            <pc:sldMk cId="3708901556" sldId="287"/>
            <ac:inkMk id="30" creationId="{F7FA6038-E226-3C70-BE90-BA05C14E6A22}"/>
          </ac:inkMkLst>
        </pc:inkChg>
        <pc:inkChg chg="add del">
          <ac:chgData name="Xiaoke Wang" userId="97f798a9-fb03-47e6-a1bc-938861401309" providerId="ADAL" clId="{419B8A19-AB8C-4BE3-8328-923060D4AA9E}" dt="2023-02-16T21:07:46.519" v="3980" actId="9405"/>
          <ac:inkMkLst>
            <pc:docMk/>
            <pc:sldMk cId="3708901556" sldId="287"/>
            <ac:inkMk id="31" creationId="{B3545B7C-8FA7-56B7-0425-AE371D5DBDC3}"/>
          </ac:inkMkLst>
        </pc:inkChg>
        <pc:inkChg chg="add del">
          <ac:chgData name="Xiaoke Wang" userId="97f798a9-fb03-47e6-a1bc-938861401309" providerId="ADAL" clId="{419B8A19-AB8C-4BE3-8328-923060D4AA9E}" dt="2023-02-16T21:07:48.021" v="3982" actId="9405"/>
          <ac:inkMkLst>
            <pc:docMk/>
            <pc:sldMk cId="3708901556" sldId="287"/>
            <ac:inkMk id="32" creationId="{4474224C-6D43-B439-30DD-C298A13E4271}"/>
          </ac:inkMkLst>
        </pc:inkChg>
        <pc:inkChg chg="add del">
          <ac:chgData name="Xiaoke Wang" userId="97f798a9-fb03-47e6-a1bc-938861401309" providerId="ADAL" clId="{419B8A19-AB8C-4BE3-8328-923060D4AA9E}" dt="2023-02-16T21:07:49.811" v="3984" actId="9405"/>
          <ac:inkMkLst>
            <pc:docMk/>
            <pc:sldMk cId="3708901556" sldId="287"/>
            <ac:inkMk id="33" creationId="{AA6B8E99-92C0-5983-DC8F-A41A6B1674AD}"/>
          </ac:inkMkLst>
        </pc:inkChg>
        <pc:inkChg chg="add mod">
          <ac:chgData name="Xiaoke Wang" userId="97f798a9-fb03-47e6-a1bc-938861401309" providerId="ADAL" clId="{419B8A19-AB8C-4BE3-8328-923060D4AA9E}" dt="2023-02-16T22:27:31.241" v="4789" actId="1037"/>
          <ac:inkMkLst>
            <pc:docMk/>
            <pc:sldMk cId="3708901556" sldId="287"/>
            <ac:inkMk id="34" creationId="{124464DB-E671-E09D-C276-D4C87608A282}"/>
          </ac:inkMkLst>
        </pc:inkChg>
        <pc:inkChg chg="add mod">
          <ac:chgData name="Xiaoke Wang" userId="97f798a9-fb03-47e6-a1bc-938861401309" providerId="ADAL" clId="{419B8A19-AB8C-4BE3-8328-923060D4AA9E}" dt="2023-02-16T22:27:25.840" v="4787" actId="208"/>
          <ac:inkMkLst>
            <pc:docMk/>
            <pc:sldMk cId="3708901556" sldId="287"/>
            <ac:inkMk id="35" creationId="{4B0B13FB-BBCB-2DEE-C47F-50751B78BD5F}"/>
          </ac:inkMkLst>
        </pc:inkChg>
        <pc:inkChg chg="add">
          <ac:chgData name="Xiaoke Wang" userId="97f798a9-fb03-47e6-a1bc-938861401309" providerId="ADAL" clId="{419B8A19-AB8C-4BE3-8328-923060D4AA9E}" dt="2023-02-16T21:08:48.251" v="3988" actId="9405"/>
          <ac:inkMkLst>
            <pc:docMk/>
            <pc:sldMk cId="3708901556" sldId="287"/>
            <ac:inkMk id="36" creationId="{939A55A4-59AE-8ACA-FE70-C8599DE75B0B}"/>
          </ac:inkMkLst>
        </pc:inkChg>
        <pc:inkChg chg="add mod">
          <ac:chgData name="Xiaoke Wang" userId="97f798a9-fb03-47e6-a1bc-938861401309" providerId="ADAL" clId="{419B8A19-AB8C-4BE3-8328-923060D4AA9E}" dt="2023-02-16T21:15:28.586" v="4208" actId="1076"/>
          <ac:inkMkLst>
            <pc:docMk/>
            <pc:sldMk cId="3708901556" sldId="287"/>
            <ac:inkMk id="37" creationId="{0871B97C-06EA-C45F-65D6-84FC16B35EB7}"/>
          </ac:inkMkLst>
        </pc:inkChg>
        <pc:inkChg chg="add del mod">
          <ac:chgData name="Xiaoke Wang" userId="97f798a9-fb03-47e6-a1bc-938861401309" providerId="ADAL" clId="{419B8A19-AB8C-4BE3-8328-923060D4AA9E}" dt="2023-02-16T21:10:16.217" v="4000"/>
          <ac:inkMkLst>
            <pc:docMk/>
            <pc:sldMk cId="3708901556" sldId="287"/>
            <ac:inkMk id="40" creationId="{B1F52C81-AFE3-0641-AB37-FE5CE5F03A00}"/>
          </ac:inkMkLst>
        </pc:inkChg>
      </pc:sldChg>
      <pc:sldChg chg="modSp new mod">
        <pc:chgData name="Xiaoke Wang" userId="97f798a9-fb03-47e6-a1bc-938861401309" providerId="ADAL" clId="{419B8A19-AB8C-4BE3-8328-923060D4AA9E}" dt="2023-02-17T09:49:52.197" v="7246" actId="20577"/>
        <pc:sldMkLst>
          <pc:docMk/>
          <pc:sldMk cId="2864357112" sldId="288"/>
        </pc:sldMkLst>
        <pc:spChg chg="mod">
          <ac:chgData name="Xiaoke Wang" userId="97f798a9-fb03-47e6-a1bc-938861401309" providerId="ADAL" clId="{419B8A19-AB8C-4BE3-8328-923060D4AA9E}" dt="2023-02-16T23:20:00.811" v="5266" actId="207"/>
          <ac:spMkLst>
            <pc:docMk/>
            <pc:sldMk cId="2864357112" sldId="288"/>
            <ac:spMk id="2" creationId="{FB32F014-C447-CED6-5065-85F12DAE0A21}"/>
          </ac:spMkLst>
        </pc:spChg>
        <pc:spChg chg="mod">
          <ac:chgData name="Xiaoke Wang" userId="97f798a9-fb03-47e6-a1bc-938861401309" providerId="ADAL" clId="{419B8A19-AB8C-4BE3-8328-923060D4AA9E}" dt="2023-02-17T09:49:52.197" v="7246" actId="20577"/>
          <ac:spMkLst>
            <pc:docMk/>
            <pc:sldMk cId="2864357112" sldId="288"/>
            <ac:spMk id="3" creationId="{7C2CD685-6E3B-8646-5886-5EF45232C2D7}"/>
          </ac:spMkLst>
        </pc:spChg>
      </pc:sldChg>
      <pc:sldChg chg="modSp new mod ord">
        <pc:chgData name="Xiaoke Wang" userId="97f798a9-fb03-47e6-a1bc-938861401309" providerId="ADAL" clId="{419B8A19-AB8C-4BE3-8328-923060D4AA9E}" dt="2023-02-16T23:11:13.759" v="5118" actId="20577"/>
        <pc:sldMkLst>
          <pc:docMk/>
          <pc:sldMk cId="295390845" sldId="289"/>
        </pc:sldMkLst>
        <pc:spChg chg="mod">
          <ac:chgData name="Xiaoke Wang" userId="97f798a9-fb03-47e6-a1bc-938861401309" providerId="ADAL" clId="{419B8A19-AB8C-4BE3-8328-923060D4AA9E}" dt="2023-02-16T23:11:13.759" v="5118" actId="20577"/>
          <ac:spMkLst>
            <pc:docMk/>
            <pc:sldMk cId="295390845" sldId="289"/>
            <ac:spMk id="2" creationId="{BF27DBC8-13AF-A775-726D-9C3E8D14B854}"/>
          </ac:spMkLst>
        </pc:spChg>
      </pc:sldChg>
      <pc:sldChg chg="addSp delSp modSp new mod">
        <pc:chgData name="Xiaoke Wang" userId="97f798a9-fb03-47e6-a1bc-938861401309" providerId="ADAL" clId="{419B8A19-AB8C-4BE3-8328-923060D4AA9E}" dt="2023-03-18T16:09:00.898" v="8088" actId="1076"/>
        <pc:sldMkLst>
          <pc:docMk/>
          <pc:sldMk cId="3421197400" sldId="290"/>
        </pc:sldMkLst>
        <pc:spChg chg="del">
          <ac:chgData name="Xiaoke Wang" userId="97f798a9-fb03-47e6-a1bc-938861401309" providerId="ADAL" clId="{419B8A19-AB8C-4BE3-8328-923060D4AA9E}" dt="2023-03-18T16:08:28.947" v="8075"/>
          <ac:spMkLst>
            <pc:docMk/>
            <pc:sldMk cId="3421197400" sldId="290"/>
            <ac:spMk id="3" creationId="{8CA98F76-5DB2-2F99-4CCA-8D3B103FDF55}"/>
          </ac:spMkLst>
        </pc:spChg>
        <pc:picChg chg="add mod">
          <ac:chgData name="Xiaoke Wang" userId="97f798a9-fb03-47e6-a1bc-938861401309" providerId="ADAL" clId="{419B8A19-AB8C-4BE3-8328-923060D4AA9E}" dt="2023-03-18T16:09:00.898" v="8088" actId="1076"/>
          <ac:picMkLst>
            <pc:docMk/>
            <pc:sldMk cId="3421197400" sldId="290"/>
            <ac:picMk id="5" creationId="{1F29F6C6-CF7C-EC7A-C523-13FBEE93ECDF}"/>
          </ac:picMkLst>
        </pc:picChg>
        <pc:picChg chg="add mod">
          <ac:chgData name="Xiaoke Wang" userId="97f798a9-fb03-47e6-a1bc-938861401309" providerId="ADAL" clId="{419B8A19-AB8C-4BE3-8328-923060D4AA9E}" dt="2023-03-18T16:08:56.807" v="8086" actId="1076"/>
          <ac:picMkLst>
            <pc:docMk/>
            <pc:sldMk cId="3421197400" sldId="290"/>
            <ac:picMk id="6" creationId="{6A6C5094-5362-BC14-BA2E-21E8496532AF}"/>
          </ac:picMkLst>
        </pc:picChg>
      </pc:sldChg>
    </pc:docChg>
  </pc:docChgLst>
</pc:chgInfo>
</file>

<file path=ppt/comments/modernComment_10D_E8C816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E9579D-162E-4D85-BF1A-51EA4E14BFF0}" authorId="{87D1C9B0-BF83-A594-9615-057FD88B6DB2}" created="2023-02-16T23:25:51.92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905426994" sldId="269"/>
      <ac:spMk id="11" creationId="{2642E454-509E-80C5-E95F-68E22A8E56C8}"/>
      <ac:txMk cp="114" len="21">
        <ac:context len="191" hash="3037742821"/>
      </ac:txMk>
    </ac:txMkLst>
    <p188:pos x="10664618" y="1428254"/>
    <p188:txBody>
      <a:bodyPr/>
      <a:lstStyle/>
      <a:p>
        <a:r>
          <a:rPr lang="en-CA"/>
          <a:t>When negative weights present, Dijkstra will not guarantee the optimum solution</a:t>
        </a:r>
      </a:p>
    </p188:txBody>
  </p188:cm>
</p188:cmLst>
</file>

<file path=ppt/comments/modernComment_110_105E56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3BB0DE-732F-40B9-BFDE-532405D044CB}" authorId="{87D1C9B0-BF83-A594-9615-057FD88B6DB2}" created="2023-02-16T22:51:37.6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4617908" sldId="272"/>
      <ac:spMk id="16" creationId="{7EF477D1-6F24-A086-E611-7C04F66DD63E}"/>
      <ac:txMk cp="0" len="28">
        <ac:context len="39" hash="2078917630"/>
      </ac:txMk>
    </ac:txMkLst>
    <p188:pos x="5466880" y="406189"/>
    <p188:txBody>
      <a:bodyPr/>
      <a:lstStyle/>
      <a:p>
        <a:r>
          <a:rPr lang="en-CA"/>
          <a:t>Connections can legally share routing nodes if they are driven by the same source. </a:t>
        </a:r>
      </a:p>
    </p188:txBody>
  </p188:cm>
  <p188:cm id="{9BD4F099-D93C-442C-A401-9E4C571BB3EB}" authorId="{87D1C9B0-BF83-A594-9615-057FD88B6DB2}" created="2023-02-16T23:31:25.8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4617908" sldId="272"/>
      <ac:picMk id="4" creationId="{CAEF56FC-F14E-CD65-09F8-7DB0A2E93046}"/>
    </ac:deMkLst>
    <p188:txBody>
      <a:bodyPr/>
      <a:lstStyle/>
      <a:p>
        <a:r>
          <a:rPr lang="en-CA"/>
          <a:t>Minimum Steiner tree</a:t>
        </a:r>
      </a:p>
    </p188:txBody>
  </p188:cm>
</p188:cmLst>
</file>

<file path=ppt/comments/modernComment_116_390555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AD063D-9A3E-4176-9748-8253926F1BF3}" authorId="{87D1C9B0-BF83-A594-9615-057FD88B6DB2}" created="2023-02-16T23:29:22.829">
    <pc:sldMkLst xmlns:pc="http://schemas.microsoft.com/office/powerpoint/2013/main/command">
      <pc:docMk/>
      <pc:sldMk cId="956650839" sldId="278"/>
    </pc:sldMkLst>
    <p188:txBody>
      <a:bodyPr/>
      <a:lstStyle/>
      <a:p>
        <a:r>
          <a:rPr lang="en-CA"/>
          <a:t>Illustrate how to route these, diff between c and b
</a:t>
        </a:r>
      </a:p>
    </p188:txBody>
  </p188:cm>
</p188:cmLst>
</file>

<file path=ppt/comments/modernComment_118_31E7BC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92D1FA-E63F-42E9-82E0-9DE4CA0BFE94}" authorId="{87D1C9B0-BF83-A594-9615-057FD88B6DB2}" created="2023-02-17T09:43:12.22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37270739" sldId="280"/>
      <ac:spMk id="9" creationId="{02B3E8ED-C7F3-3FF5-BB62-C793A3A63286}"/>
    </ac:deMkLst>
    <p188:replyLst>
      <p188:reply id="{12B2FB55-B698-4D41-8F8D-92D4CD2F1917}" authorId="{87D1C9B0-BF83-A594-9615-057FD88B6DB2}" created="2023-02-17T09:44:06.649">
        <p188:txBody>
          <a:bodyPr/>
          <a:lstStyle/>
          <a:p>
            <a:r>
              <a:rPr lang="en-CA"/>
              <a:t>Dijkstra is a weighted BFS</a:t>
            </a:r>
          </a:p>
        </p188:txBody>
      </p188:reply>
    </p188:replyLst>
    <p188:txBody>
      <a:bodyPr/>
      <a:lstStyle/>
      <a:p>
        <a:r>
          <a:rPr lang="en-CA"/>
          <a:t>Speed up in case a circular wavefront of BFS and dijkstra</a:t>
        </a:r>
      </a:p>
    </p188:txBody>
  </p188:cm>
</p188:cmLst>
</file>

<file path=ppt/comments/modernComment_11A_BC7462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0621D0-775B-4072-865C-CA0B7F2185A8}" authorId="{87D1C9B0-BF83-A594-9615-057FD88B6DB2}" created="2023-02-15T15:33:41.565">
    <pc:sldMkLst xmlns:pc="http://schemas.microsoft.com/office/powerpoint/2013/main/command">
      <pc:docMk/>
      <pc:sldMk cId="3161743977" sldId="282"/>
    </pc:sldMkLst>
    <p188:txBody>
      <a:bodyPr/>
      <a:lstStyle/>
      <a:p>
        <a:r>
          <a:rPr lang="en-CA"/>
          <a:t>Aitor's paper 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BD56A1-6C95-F94E-A7E9-FBD0185858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EF2C1-9B07-A5F2-65EF-ACB44A10CD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1093B-8B66-4014-97F5-5422D9FEB2C9}" type="datetimeFigureOut">
              <a:rPr lang="en-CA" smtClean="0"/>
              <a:t>2023-03-18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EC383-1242-D468-5A1B-DECC07B4B8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CA"/>
              <a:t>* L. Zhuang et al, Programmable photonic signal processor chip for radiofrequency applications, Monash University, 2015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E9A7D-83F2-BC41-0C53-DD00D5BD4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998EF-536F-4B14-B81B-C1BA1CD53D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05380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7T10:41:22.1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0,'8825'0,"-8818"0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6T21:05:35.8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 8303,'3'-4,"0"0,-1-1,0 0,0 1,0-1,-1 0,0 0,0 0,0 0,0 0,-1-1,0 1,0-8,1-11,26-140,-16 111,-3-1,4-73,-14-732,-2 779,-21-121,17 152,-12-70,13 67,1 5,0-59,6-378,-2 435,-3 1,-16-74,10 73,3-1,-3-65,11 70,2-189,7 139,1-44,-8 101,2 0,14-61,-5 36,8-69,-3 11,-11 65,-1 11,0-55,-7-496,0 575,-1 0,-1 0,-10-34,7 34,2 0,0 0,-2-37,7-321,0 365,1 0,5-25,-3 24,-2-1,2-17,-3 16,7-32,-4 32,2-33,-7-254,0 280,-2-1,-1 1,-1 0,-10-32,7 31,2 1,0-2,2 1,-1-26,3 26,-6-33,4 34,-1-38,3 38,-6-37,4 36,-1-37,4-20,3-188,17 117,-11 101,3-94,-12-398,3 519,7-43,-2 17,32-207,-36 245,1 1,0 0,10-19,-12 28,9-19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6T21:08:05.676"/>
    </inkml:context>
    <inkml:brush xml:id="br0">
      <inkml:brushProperty name="width" value="0.2" units="cm"/>
      <inkml:brushProperty name="height" value="0.4" units="cm"/>
      <inkml:brushProperty name="color" value="#FFD2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0,'3361'2020,"-3350"-2013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6T21:08:14.162"/>
    </inkml:context>
    <inkml:brush xml:id="br0">
      <inkml:brushProperty name="width" value="0.2" units="cm"/>
      <inkml:brushProperty name="height" value="0.4" units="cm"/>
      <inkml:brushProperty name="color" value="#FFD2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0,'3361'2020,"-3350"-2013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6T21:08:48.2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6T21:08:52.4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1,'0'12644,"0"-12621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7T12:37:13.118"/>
    </inkml:context>
    <inkml:brush xml:id="br0">
      <inkml:brushProperty name="width" value="0.2" units="cm"/>
      <inkml:brushProperty name="height" value="0.4" units="cm"/>
      <inkml:brushProperty name="color" value="#FFD2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0,'3361'2020,"-3350"-2013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7T10:41:27.9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0,'1896'0,"-1883"0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7T10:41:36.4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1,'6651'0,"-6640"0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7T10:41:43.4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1,'11640'0,"-11622"0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8:35:00.84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8:35:30.85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8:45:31.800"/>
    </inkml:context>
    <inkml:brush xml:id="br0">
      <inkml:brushProperty name="width" value="0.35" units="cm"/>
      <inkml:brushProperty name="height" value="0.35" units="cm"/>
      <inkml:brushProperty name="color" value="#00B050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6T21:04:50.6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285 11732,'-4'-10,"1"0,-1 0,2 0,-3-14,3 15,0 0,0 0,0 0,-1 1,0-1,-7-10,-8-14,-25-60,14 41,24 46,0-1,1 0,0-1,0 1,1-1,0 1,0-1,1 0,-2-12,1 3,0 0,-10-29,8 30,0 1,1-1,-2-25,1-5,-18-73,6 37,5 24,5 33,3 0,0 0,-1-33,6-890,1 936,-1 0,1 0,1 1,0-1,1 1,0 0,8-16,12-35,1-11,-18 55,0 0,-1-1,-1 0,-1 0,2-24,3-27,-5 49,1-39,-2 23,0 0,13-51,0 4,-8 44,2-16,0-21,-6 51,2-41,-7-578,1 634,-1-1,-1 1,-4-15,-3-29,5 22,-12-53,10 59,1 0,1-1,-1-36,6 20,-3-1,-7-47,5 58,0-36,4 41,-2 0,-7-32,-10-53,10 67,1-2,0-56,7-99,1 104,-1 78,-7-42,4 40,-2-32,5-245,2 142,0 145,1 0,5-25,-3 24,-2 0,2-19,7-118,-2 53,8-17,-9 80,3-54,-9 64,7-29,-1 4,1 5,-6 30,0 1,1-22,-2 18,0-1,5-18,1 0,-1-2,-3 20,0 1,0-34,7-138,-3-86,-9 192,0 54,-7-40,3 40,0-42,3 40,-1 0,-13-54,-1-8,-9-37,15 89,-6-64,7 48,6 42,1 0,-1-22,4-303,2 324,0 1,0-1,2 1,5-19,-4 19,0-1,-2 0,3-31,-7-370,0 396,-1 0,-2 0,-7-29,5 29,1 0,1 0,-1-32,6-1424,1 1457,0 0,6-27,0 10,10-56,-12 54,0 7,1-62,-6 73,8-42,-5 41,1-38,-6-181,1 227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6T21:05:24.0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 11421,'1'-7,"1"0,-1 0,1 0,0 1,0-1,1 1,5-9,2-7,23-48,-23 51,0-1,-1 0,-1-1,7-31,1-12,-10 45,-1 1,-2-1,1 0,-1-20,-2-770,-3 374,2 421,-2 0,-5-26,3 25,2 0,-2-19,4 30,0-8,0 0,-1 0,0 0,-1 0,0 0,-1 0,0 1,-7-15,-29-80,34 92,1-1,0 0,-2-22,-9-30,3 24,-10-70,17 67,3 0,3-61,1 22,-2-954,1 1024,1 0,6-28,1 2,-4 5,1 3,2-61,-9-1183,2 1261,1 0,7-29,-1 8,-1-1,-3 18,0 0,0-34,-5-1444,0 1475,-7-42,3 40,0-31,6-69,-2-55,-8 117,5 39,-2-41,6-613,1 652,1 1,1-1,1 0,1 1,1 0,14-34,-1 16,-11 27,0-1,-1 0,6-24,-2-9,-3 20,-1 0,-2 0,2-56,-8-616,1 688,-2 0,-5-26,3 25,2-1,-2-17,1-7,-2 1,-15-62,18 90,-7-33,5 20,-14-40,15 52,0-1,0 0,-1-13,3 15,0 0,-1 0,0 1,-1-1,-5-11,-2-3,2-1,1 1,1-1,1 0,-2-40,-4-15,5 25,2-1,6-78,-1 40,1 9,-4-94,-2 149,-12-45,-2-6,1 7,11 57,1-1,-4-35,8 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E4F1C-50C3-B5D3-36DE-9F36203FCD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B3765-BFF6-1FD2-BEA7-C7EB1F80B2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537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B3765-BFF6-1FD2-BEA7-C7EB1F80B2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00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1830A-C38C-FCEB-0719-B5316F816B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472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6846B-E808-2339-8B0E-BCBEE88ADF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567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24BE8-0147-38D5-5743-F118B76197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67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794B4-7DBD-AE0D-366F-4267987BF5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67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CAC8D-E33B-07D1-8A76-B5B6B89B54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EFCCA-C811-F134-33F4-6EA817F9DE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44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70391-842B-BD9D-7393-7848D81E9A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85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016A1-EFF1-B4CA-45AD-6CF53681C8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0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C972-0C56-297D-FF46-32129152D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3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4BC69-0DF3-E67F-BE08-9B90B0167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1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6D8B5-E92F-B6E5-6C00-186FD5B02D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71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42AAA-3466-9648-4CB6-7E0D40C4AF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949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F84-246C-4657-8172-1E2969D0F603}" type="datetime1">
              <a:rPr lang="en-GB" smtClean="0"/>
              <a:t>18/03/2023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Logo Large 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47" y="2283675"/>
            <a:ext cx="4800610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7416000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en-GB" noProof="0" dirty="0"/>
              <a:t>Click to add presenters </a:t>
            </a:r>
            <a:r>
              <a:rPr lang="en-GB" noProof="0"/>
              <a:t>contact data</a:t>
            </a:r>
            <a:endParaRPr lang="en-GB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2091298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social media names</a:t>
            </a:r>
            <a:endParaRPr lang="nl-NL" dirty="0"/>
          </a:p>
        </p:txBody>
      </p:sp>
      <p:pic>
        <p:nvPicPr>
          <p:cNvPr id="12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4179598" cy="139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>
                <a:solidFill>
                  <a:schemeClr val="accent1"/>
                </a:solidFill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4</a:t>
            </a:r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580530" y="395008"/>
            <a:ext cx="8294400" cy="540000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pic>
        <p:nvPicPr>
          <p:cNvPr id="1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4179598" cy="139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 dirty="0"/>
              <a:t>Click to add chapter title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marL="536400" indent="-4500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1pPr>
            <a:lvl2pPr marL="1170000" indent="-450000">
              <a:lnSpc>
                <a:spcPct val="120000"/>
              </a:lnSpc>
              <a:defRPr/>
            </a:lvl2pPr>
            <a:lvl3pPr marL="1756800" indent="-450000" defTabSz="457200">
              <a:lnSpc>
                <a:spcPct val="120000"/>
              </a:lnSpc>
              <a:defRPr/>
            </a:lvl3pPr>
            <a:lvl4pPr marL="2329200" indent="-550800" defTabSz="457200">
              <a:lnSpc>
                <a:spcPct val="120000"/>
              </a:lnSpc>
              <a:defRPr/>
            </a:lvl4pPr>
            <a:lvl5pPr marL="2962800" indent="-4428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CAF6-1686-4743-9124-83F33F1A0EA9}" type="datetime1">
              <a:rPr lang="en-GB" noProof="0" smtClean="0"/>
              <a:t>18/03/2023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BF0-A618-4E69-83BB-0C41E08702AA}" type="datetime1">
              <a:rPr lang="en-GB" noProof="0" smtClean="0"/>
              <a:t>18/03/2023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200">
              <a:lnSpc>
                <a:spcPct val="120000"/>
              </a:lnSpc>
              <a:defRPr/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3E58-CDC3-4782-B82C-4D381C795B98}" type="datetime1">
              <a:rPr lang="en-GB" noProof="0" smtClean="0"/>
              <a:t>18/03/2023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65D1-804F-429B-83CD-3EFA8410E123}" type="datetime1">
              <a:rPr lang="en-GB" smtClean="0"/>
              <a:t>18/03/2023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18-3-2023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691979"/>
            <a:ext cx="6764400" cy="5230800"/>
          </a:xfrm>
          <a:solidFill>
            <a:srgbClr val="1E64C8"/>
          </a:solidFill>
        </p:spPr>
        <p:txBody>
          <a:bodyPr anchor="b" anchorCtr="0">
            <a:noAutofit/>
          </a:bodyPr>
          <a:lstStyle>
            <a:lvl1pPr marL="85725" indent="0">
              <a:buNone/>
              <a:defRPr sz="10000" u="sng" cap="all" baseline="0">
                <a:solidFill>
                  <a:schemeClr val="bg1"/>
                </a:solidFill>
              </a:defRPr>
            </a:lvl1pPr>
            <a:lvl2pPr marL="984250" indent="-625475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add 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387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76AD30-96E8-448B-B97A-24B00ADE12C5}"/>
              </a:ext>
            </a:extLst>
          </p:cNvPr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18-3-2023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399" y="1011602"/>
            <a:ext cx="7754938" cy="6908398"/>
          </a:xfrm>
          <a:solidFill>
            <a:srgbClr val="E9F0FA"/>
          </a:solidFill>
        </p:spPr>
        <p:txBody>
          <a:bodyPr>
            <a:normAutofit/>
          </a:bodyPr>
          <a:lstStyle>
            <a:lvl1pPr marL="85725" indent="0">
              <a:buNone/>
              <a:defRPr sz="5400" u="sng" cap="all" baseline="0">
                <a:solidFill>
                  <a:srgbClr val="1E64C8"/>
                </a:solidFill>
              </a:defRPr>
            </a:lvl1pPr>
            <a:lvl2pPr marL="984250" indent="-625475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GB" noProof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7302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noProof="0"/>
              <a:t>Klik om de stijl te bewerken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 smtClean="0"/>
              <a:t>18/03/2023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7" r:id="rId8"/>
    <p:sldLayoutId id="2147483678" r:id="rId9"/>
    <p:sldLayoutId id="2147483676" r:id="rId10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105E5634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customXml" Target="../ink/ink5.xml"/><Relationship Id="rId12" Type="http://schemas.openxmlformats.org/officeDocument/2006/relationships/image" Target="../media/image29.png"/><Relationship Id="rId2" Type="http://schemas.microsoft.com/office/2018/10/relationships/comments" Target="../comments/modernComment_118_31E7BCD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7.xml"/><Relationship Id="rId4" Type="http://schemas.openxmlformats.org/officeDocument/2006/relationships/image" Target="../media/image24.png"/><Relationship Id="rId9" Type="http://schemas.openxmlformats.org/officeDocument/2006/relationships/customXml" Target="../ink/ink6.xml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3905555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3.xml"/><Relationship Id="rId1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270.png"/><Relationship Id="rId12" Type="http://schemas.openxmlformats.org/officeDocument/2006/relationships/customXml" Target="../ink/ink12.xml"/><Relationship Id="rId17" Type="http://schemas.openxmlformats.org/officeDocument/2006/relationships/customXml" Target="../ink/ink15.xml"/><Relationship Id="rId2" Type="http://schemas.openxmlformats.org/officeDocument/2006/relationships/image" Target="../media/image40.png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.xml"/><Relationship Id="rId11" Type="http://schemas.openxmlformats.org/officeDocument/2006/relationships/image" Target="../media/image290.png"/><Relationship Id="rId5" Type="http://schemas.openxmlformats.org/officeDocument/2006/relationships/image" Target="../media/image260.png"/><Relationship Id="rId15" Type="http://schemas.openxmlformats.org/officeDocument/2006/relationships/customXml" Target="../ink/ink14.xml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80.png"/><Relationship Id="rId14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E8C8163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12" Type="http://schemas.openxmlformats.org/officeDocument/2006/relationships/image" Target="../media/image14.png"/><Relationship Id="rId2" Type="http://schemas.microsoft.com/office/2018/10/relationships/comments" Target="../comments/modernComment_11A_BC7462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970A-B900-8228-3272-FB36C96E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FPGA routing (VTR</a:t>
            </a:r>
            <a:r>
              <a:rPr lang="en-CA" cap="none" dirty="0"/>
              <a:t>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79B13-CD4A-48B1-5CEF-D54E1937F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253725"/>
            <a:ext cx="15699575" cy="6696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3200" dirty="0"/>
              <a:t>VTR: Verilog-to-Routing project</a:t>
            </a:r>
          </a:p>
          <a:p>
            <a:pPr marL="86400" indent="0">
              <a:buNone/>
            </a:pPr>
            <a:r>
              <a:rPr lang="en-CA" sz="3200" dirty="0"/>
              <a:t>	VPR Breadth-First router, based on the pathfinder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49A6C-E372-106E-4041-DC7EB5BD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10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448A26-331C-4A86-5EC7-EC4F67BE505F}"/>
                  </a:ext>
                </a:extLst>
              </p:cNvPr>
              <p:cNvSpPr txBox="1"/>
              <p:nvPr/>
            </p:nvSpPr>
            <p:spPr>
              <a:xfrm>
                <a:off x="4276924" y="3805743"/>
                <a:ext cx="8669044" cy="516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𝑝𝑟𝑒𝑣</m:t>
                          </m:r>
                        </m:sub>
                      </m:sSub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CA" b="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pt-BR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</a:rPr>
                        <m:t>· 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pt-BR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pt-BR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</a:rPr>
                        <m:t>· 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pt-BR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pt-BR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</a:rPr>
                        <m:t> ·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448A26-331C-4A86-5EC7-EC4F67BE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24" y="3805743"/>
                <a:ext cx="8669044" cy="516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C09615-A87E-F138-09DB-1A8136FDFCD9}"/>
                  </a:ext>
                </a:extLst>
              </p:cNvPr>
              <p:cNvSpPr txBox="1"/>
              <p:nvPr/>
            </p:nvSpPr>
            <p:spPr>
              <a:xfrm>
                <a:off x="3130886" y="7549524"/>
                <a:ext cx="11103746" cy="609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ortho</m:t>
                          </m:r>
                        </m:sub>
                      </m:sSub>
                      <m:r>
                        <m:rPr>
                          <m:nor/>
                        </m:rPr>
                        <a:rPr lang="en-CA" i="1">
                          <a:latin typeface="Cambria Math" panose="02040503050406030204" pitchFamily="18" charset="0"/>
                        </a:rPr>
                        <m:t> · 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ortho</m:t>
                          </m:r>
                        </m:sub>
                      </m:sSub>
                      <m:r>
                        <a:rPr lang="en-CA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𝑠𝑎𝑚𝑒</m:t>
                          </m:r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𝑑𝑖𝑟</m:t>
                          </m:r>
                        </m:sub>
                      </m:sSub>
                      <m:r>
                        <a:rPr lang="en-CA" i="1" dirty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C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𝑠𝑎𝑚𝑒</m:t>
                          </m:r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𝑑𝑖𝑟</m:t>
                          </m:r>
                        </m:sub>
                      </m:sSub>
                      <m:r>
                        <a:rPr lang="en-CA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𝑖𝑝𝑖𝑛</m:t>
                          </m:r>
                        </m:sub>
                      </m:sSub>
                      <m:r>
                        <a:rPr lang="en-CA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𝑠𝑖𝑛𝑘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C09615-A87E-F138-09DB-1A8136FDF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886" y="7549524"/>
                <a:ext cx="11103746" cy="609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4435D4-EE45-9329-A285-8543BDE82EE5}"/>
              </a:ext>
            </a:extLst>
          </p:cNvPr>
          <p:cNvSpPr txBox="1"/>
          <p:nvPr/>
        </p:nvSpPr>
        <p:spPr>
          <a:xfrm>
            <a:off x="2537220" y="6999635"/>
            <a:ext cx="5014514" cy="51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2500" i="1" dirty="0"/>
              <a:t>Expect Cost(Manhattan distance):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612F7-316D-72D4-9836-5F31042DCDF8}"/>
              </a:ext>
            </a:extLst>
          </p:cNvPr>
          <p:cNvSpPr txBox="1"/>
          <p:nvPr/>
        </p:nvSpPr>
        <p:spPr>
          <a:xfrm>
            <a:off x="1436599" y="2841111"/>
            <a:ext cx="8669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0" i="1" u="none" strike="noStrike" baseline="0" dirty="0">
                <a:latin typeface="NimbusRomNo9L-ReguItal"/>
              </a:rPr>
              <a:t>VPR </a:t>
            </a:r>
            <a:r>
              <a:rPr lang="en-CA" sz="2800" b="1" i="1" u="none" strike="noStrike" baseline="0" dirty="0">
                <a:latin typeface="NimbusRomNo9L-ReguItal"/>
              </a:rPr>
              <a:t>Directed</a:t>
            </a:r>
            <a:r>
              <a:rPr lang="en-CA" sz="2800" b="0" i="1" u="none" strike="noStrike" baseline="0" dirty="0">
                <a:latin typeface="NimbusRomNo9L-ReguItal"/>
              </a:rPr>
              <a:t> Search Routing Algorithm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F8EB14-DF26-36C2-4A4A-2E83BD7E67D8}"/>
                  </a:ext>
                </a:extLst>
              </p:cNvPr>
              <p:cNvSpPr txBox="1"/>
              <p:nvPr/>
            </p:nvSpPr>
            <p:spPr>
              <a:xfrm>
                <a:off x="5107555" y="5131524"/>
                <a:ext cx="7406708" cy="1199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5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sz="2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5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5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2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5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</a:rPr>
                                <m:t>1                , </m:t>
                              </m:r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</a:rPr>
                                <m:t>𝑐𝑎𝑝</m:t>
                              </m:r>
                              <m:d>
                                <m:dPr>
                                  <m:ctrlPr>
                                    <a:rPr lang="en-CA" sz="25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5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</a:rPr>
                                <m:t>𝑜𝑐𝑐</m:t>
                              </m:r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CA" sz="25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5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CA" sz="25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CA" sz="25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5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𝑜𝑐𝑐</m:t>
                                  </m:r>
                                  <m:d>
                                    <m:dPr>
                                      <m:ctrlPr>
                                        <a:rPr lang="en-CA" sz="25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5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CA" sz="25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5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𝑐𝑎𝑝</m:t>
                                  </m:r>
                                  <m:d>
                                    <m:dPr>
                                      <m:ctrlPr>
                                        <a:rPr lang="en-CA" sz="25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5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CA" sz="25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, </m:t>
                              </m:r>
                              <m:r>
                                <a:rPr lang="en-CA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  <m:r>
                        <a:rPr lang="en-CA" sz="25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F8EB14-DF26-36C2-4A4A-2E83BD7E6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555" y="5131524"/>
                <a:ext cx="7406708" cy="1199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4D2AF08-8DE4-3E30-EC4B-E5914579EAC3}"/>
              </a:ext>
            </a:extLst>
          </p:cNvPr>
          <p:cNvSpPr txBox="1"/>
          <p:nvPr/>
        </p:nvSpPr>
        <p:spPr>
          <a:xfrm>
            <a:off x="2576495" y="4620992"/>
            <a:ext cx="3015569" cy="51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2500" i="1" dirty="0"/>
              <a:t>Congestion penalty: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7D2BF1-5C70-9BBE-D0A6-67AA5B53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68788" y="8994423"/>
            <a:ext cx="8995012" cy="367941"/>
          </a:xfrm>
        </p:spPr>
        <p:txBody>
          <a:bodyPr/>
          <a:lstStyle/>
          <a:p>
            <a:r>
              <a:rPr lang="en-CA" noProof="0" dirty="0"/>
              <a:t>* J. S. Swartz et al, A fast </a:t>
            </a:r>
            <a:r>
              <a:rPr lang="en-CA" noProof="0" dirty="0" err="1"/>
              <a:t>routability</a:t>
            </a:r>
            <a:r>
              <a:rPr lang="en-CA" noProof="0" dirty="0"/>
              <a:t>-driven router for FPGAs, University of Toronto, 1998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743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Connection-based-router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EF56FC-F14E-CD65-09F8-7DB0A2E93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13857"/>
          <a:stretch/>
        </p:blipFill>
        <p:spPr>
          <a:xfrm>
            <a:off x="8329581" y="1307267"/>
            <a:ext cx="8553730" cy="4522034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11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C411374-3FDF-D6F7-39CE-39FA2116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2313" y="8994423"/>
            <a:ext cx="11731487" cy="4735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noProof="0" dirty="0"/>
              <a:t>Elias </a:t>
            </a:r>
            <a:r>
              <a:rPr lang="en-CA" noProof="0" dirty="0" err="1"/>
              <a:t>Vansteenkiste</a:t>
            </a:r>
            <a:r>
              <a:rPr lang="en-CA" noProof="0" dirty="0"/>
              <a:t> et al, A Connection-based Router for FPGAs, Ghent University, 2013</a:t>
            </a:r>
          </a:p>
          <a:p>
            <a:r>
              <a:rPr lang="en-GB" dirty="0"/>
              <a:t>* </a:t>
            </a:r>
            <a:r>
              <a:rPr lang="en-CA" sz="1800" b="0" i="0" u="none" strike="noStrike" baseline="0" dirty="0">
                <a:latin typeface="NimbusRomNo9L-Regu"/>
              </a:rPr>
              <a:t>Dries </a:t>
            </a:r>
            <a:r>
              <a:rPr lang="en-CA" sz="1800" b="0" i="0" u="none" strike="noStrike" baseline="0" dirty="0" err="1">
                <a:latin typeface="NimbusRomNo9L-Regu"/>
              </a:rPr>
              <a:t>Vercruyce</a:t>
            </a:r>
            <a:r>
              <a:rPr lang="en-CA" sz="1800" b="0" i="0" u="none" strike="noStrike" baseline="0" dirty="0">
                <a:latin typeface="NimbusRomNo9L-Regu"/>
              </a:rPr>
              <a:t> et al,</a:t>
            </a:r>
            <a:r>
              <a:rPr lang="en-GB" dirty="0"/>
              <a:t> </a:t>
            </a:r>
            <a:r>
              <a:rPr lang="en-CA" sz="1800" b="0" i="0" u="none" strike="noStrike" baseline="0" dirty="0" err="1">
                <a:latin typeface="NimbusRomNo9L-Regu"/>
              </a:rPr>
              <a:t>CRoute</a:t>
            </a:r>
            <a:r>
              <a:rPr lang="en-CA" sz="1800" b="0" i="0" u="none" strike="noStrike" baseline="0" dirty="0">
                <a:latin typeface="NimbusRomNo9L-Regu"/>
              </a:rPr>
              <a:t>: A Fast High-quality Timing-driven Connection-based FPGA Router,</a:t>
            </a:r>
            <a:r>
              <a:rPr lang="en-GB" noProof="0" dirty="0"/>
              <a:t> 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A8C75C-8C58-E8E7-FC89-E6D81D6040D5}"/>
                  </a:ext>
                </a:extLst>
              </p:cNvPr>
              <p:cNvSpPr txBox="1"/>
              <p:nvPr/>
            </p:nvSpPr>
            <p:spPr>
              <a:xfrm>
                <a:off x="1000231" y="3441774"/>
                <a:ext cx="6702688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pt-BR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𝑝𝑟𝑒𝑣</m:t>
                          </m:r>
                        </m:sub>
                      </m:sSub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 · </m:t>
                      </m:r>
                      <m:sSub>
                        <m:sSubPr>
                          <m:ctrlPr>
                            <a:rPr lang="pt-BR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A8C75C-8C58-E8E7-FC89-E6D81D604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31" y="3441774"/>
                <a:ext cx="6702688" cy="4901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EB3F6F-66EC-0DCE-39E8-ABB71A2CC784}"/>
                  </a:ext>
                </a:extLst>
              </p:cNvPr>
              <p:cNvSpPr txBox="1"/>
              <p:nvPr/>
            </p:nvSpPr>
            <p:spPr>
              <a:xfrm>
                <a:off x="1193148" y="4264479"/>
                <a:ext cx="4226378" cy="874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𝑠h𝑎𝑟𝑒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EB3F6F-66EC-0DCE-39E8-ABB71A2C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48" y="4264479"/>
                <a:ext cx="4226378" cy="874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572241-7A2D-1B09-D86F-E5DD62444C27}"/>
                  </a:ext>
                </a:extLst>
              </p:cNvPr>
              <p:cNvSpPr txBox="1"/>
              <p:nvPr/>
            </p:nvSpPr>
            <p:spPr>
              <a:xfrm>
                <a:off x="1452863" y="5460669"/>
                <a:ext cx="5413248" cy="1434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r>
                      <a:rPr lang="en-CA" sz="25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sz="2500" dirty="0"/>
                  <a:t>: congestion cost </a:t>
                </a: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r>
                      <a:rPr lang="en-CA" sz="25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500" dirty="0"/>
                  <a:t>: present congestion penalty </a:t>
                </a: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‒"/>
                </a:pPr>
                <a:endParaRPr lang="en-CA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572241-7A2D-1B09-D86F-E5DD62444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863" y="5460669"/>
                <a:ext cx="5413248" cy="1434945"/>
              </a:xfrm>
              <a:prstGeom prst="rect">
                <a:avLst/>
              </a:prstGeom>
              <a:blipFill>
                <a:blip r:embed="rId7"/>
                <a:stretch>
                  <a:fillRect t="-12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024643-0848-350E-A8A4-2AA8F795132C}"/>
              </a:ext>
            </a:extLst>
          </p:cNvPr>
          <p:cNvSpPr txBox="1"/>
          <p:nvPr/>
        </p:nvSpPr>
        <p:spPr>
          <a:xfrm>
            <a:off x="1193148" y="1540952"/>
            <a:ext cx="4418710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400" b="1" i="1" dirty="0"/>
              <a:t>Wirelength-driven-routing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F477D1-6F24-A086-E611-7C04F66DD63E}"/>
              </a:ext>
            </a:extLst>
          </p:cNvPr>
          <p:cNvSpPr txBox="1"/>
          <p:nvPr/>
        </p:nvSpPr>
        <p:spPr>
          <a:xfrm>
            <a:off x="1278694" y="2352001"/>
            <a:ext cx="8666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i="1" u="none" strike="noStrike" baseline="0" dirty="0">
                <a:latin typeface="NimbusRomNo9L-ReguItal"/>
              </a:rPr>
              <a:t>Negotiated Sharing Mechanism</a:t>
            </a:r>
            <a:r>
              <a:rPr lang="en-CA" sz="2800" b="1" i="1" u="none" strike="noStrike" baseline="0" dirty="0">
                <a:latin typeface="NimbusRomNo9L-ReguItal"/>
              </a:rPr>
              <a:t>: </a:t>
            </a:r>
            <a:r>
              <a:rPr lang="en-US" altLang="zh-CN" sz="2800" b="1" i="1" u="none" strike="noStrike" baseline="0" dirty="0">
                <a:solidFill>
                  <a:schemeClr val="bg2">
                    <a:lumMod val="50000"/>
                  </a:schemeClr>
                </a:solidFill>
                <a:latin typeface="NimbusRomNo9L-ReguItal"/>
              </a:rPr>
              <a:t>share(n)</a:t>
            </a:r>
            <a:endParaRPr lang="en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67260-E5D1-2387-864D-12531F7C798C}"/>
              </a:ext>
            </a:extLst>
          </p:cNvPr>
          <p:cNvSpPr txBox="1"/>
          <p:nvPr/>
        </p:nvSpPr>
        <p:spPr>
          <a:xfrm>
            <a:off x="8615610" y="5979312"/>
            <a:ext cx="7981672" cy="726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1800" dirty="0"/>
              <a:t>An example of a </a:t>
            </a:r>
            <a:r>
              <a:rPr lang="en-CA" sz="1800" b="1" dirty="0"/>
              <a:t>suboptimal(a) </a:t>
            </a:r>
            <a:r>
              <a:rPr lang="en-CA" sz="1800" dirty="0"/>
              <a:t>and an </a:t>
            </a:r>
            <a:r>
              <a:rPr lang="en-CA" sz="1800" b="1" dirty="0"/>
              <a:t>optimal(b)</a:t>
            </a:r>
            <a:r>
              <a:rPr lang="en-CA" sz="1800" dirty="0"/>
              <a:t> routing solution for a net </a:t>
            </a:r>
          </a:p>
          <a:p>
            <a:pPr algn="ctr">
              <a:lnSpc>
                <a:spcPct val="120000"/>
              </a:lnSpc>
            </a:pPr>
            <a:r>
              <a:rPr lang="en-CA" sz="1800" dirty="0"/>
              <a:t>with three terminals</a:t>
            </a:r>
          </a:p>
        </p:txBody>
      </p:sp>
    </p:spTree>
    <p:extLst>
      <p:ext uri="{BB962C8B-B14F-4D97-AF65-F5344CB8AC3E}">
        <p14:creationId xmlns:p14="http://schemas.microsoft.com/office/powerpoint/2010/main" val="2746179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23E7-5E05-6C00-C090-6EC49F78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Expected Cost</a:t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823BA-DB82-4C4D-7C33-BE015C64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12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EB56C-17F7-6F33-F0F3-264FAE5D98BE}"/>
                  </a:ext>
                </a:extLst>
              </p:cNvPr>
              <p:cNvSpPr txBox="1"/>
              <p:nvPr/>
            </p:nvSpPr>
            <p:spPr>
              <a:xfrm>
                <a:off x="1074325" y="2368280"/>
                <a:ext cx="8907310" cy="1021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en-CA" sz="2400" i="1">
                                  <a:latin typeface="Cambria Math" panose="02040503050406030204" pitchFamily="18" charset="0"/>
                                </a:rPr>
                                <m:t>rtho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CA" sz="2400" i="1">
                              <a:latin typeface="Cambria Math" panose="02040503050406030204" pitchFamily="18" charset="0"/>
                            </a:rPr>
                            <m:t> · </m:t>
                          </m:r>
                          <m:sSub>
                            <m:sSubPr>
                              <m:ctrlP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en-CA" sz="2400" i="1">
                                  <a:latin typeface="Cambria Math" panose="02040503050406030204" pitchFamily="18" charset="0"/>
                                </a:rPr>
                                <m:t>rtho</m:t>
                              </m:r>
                            </m:sub>
                          </m:sSub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𝑠h𝑎𝑟𝑒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</a:rPr>
                                <m:t>𝑠𝑎𝑚𝑒</m:t>
                              </m:r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</a:rPr>
                                <m:t>𝑑𝑖𝑟</m:t>
                              </m:r>
                            </m:sub>
                          </m:s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CA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𝑠𝑎𝑚𝑒</m:t>
                              </m:r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𝑑𝑖𝑟</m:t>
                              </m:r>
                            </m:sub>
                          </m:sSub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𝑠h𝑎𝑟𝑒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𝑖𝑝𝑖𝑛</m:t>
                          </m:r>
                        </m:sub>
                      </m:sSub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𝑠𝑖𝑛𝑘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EB56C-17F7-6F33-F0F3-264FAE5D9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5" y="2368280"/>
                <a:ext cx="8907310" cy="1021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B3E8ED-C7F3-3FF5-BB62-C793A3A63286}"/>
                  </a:ext>
                </a:extLst>
              </p:cNvPr>
              <p:cNvSpPr txBox="1"/>
              <p:nvPr/>
            </p:nvSpPr>
            <p:spPr>
              <a:xfrm>
                <a:off x="2301612" y="4258395"/>
                <a:ext cx="8432649" cy="519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2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sz="2800" b="1" i="1" u="none" strike="noStrike" baseline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CA" b="1" dirty="0"/>
                  <a:t> : </a:t>
                </a:r>
                <a:r>
                  <a:rPr lang="en-CA" dirty="0"/>
                  <a:t>direction factor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B3E8ED-C7F3-3FF5-BB62-C793A3A63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612" y="4258395"/>
                <a:ext cx="8432649" cy="519044"/>
              </a:xfrm>
              <a:prstGeom prst="rect">
                <a:avLst/>
              </a:prstGeom>
              <a:blipFill>
                <a:blip r:embed="rId4"/>
                <a:stretch>
                  <a:fillRect t="-7059" b="-258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5EE4EF20-4494-26B3-1D54-357461923D05}"/>
              </a:ext>
            </a:extLst>
          </p:cNvPr>
          <p:cNvSpPr/>
          <p:nvPr/>
        </p:nvSpPr>
        <p:spPr>
          <a:xfrm rot="5400000">
            <a:off x="5234679" y="-3520"/>
            <a:ext cx="553278" cy="7658100"/>
          </a:xfrm>
          <a:prstGeom prst="rightBrace">
            <a:avLst/>
          </a:prstGeom>
          <a:ln w="31750">
            <a:solidFill>
              <a:srgbClr val="1E64C8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643A42-6360-7683-F578-3B9CD0B4C1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19" t="12772" r="11166" b="11957"/>
          <a:stretch/>
        </p:blipFill>
        <p:spPr>
          <a:xfrm>
            <a:off x="10912837" y="4863627"/>
            <a:ext cx="4677683" cy="4644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F9F75D-E028-4894-83F8-205E4F8AC251}"/>
              </a:ext>
            </a:extLst>
          </p:cNvPr>
          <p:cNvSpPr txBox="1"/>
          <p:nvPr/>
        </p:nvSpPr>
        <p:spPr>
          <a:xfrm>
            <a:off x="1074325" y="1579891"/>
            <a:ext cx="2994092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3200" dirty="0"/>
              <a:t>In FPGA: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B3A0A-B0CB-2032-B9BB-9E95576C5AC3}"/>
              </a:ext>
            </a:extLst>
          </p:cNvPr>
          <p:cNvSpPr txBox="1"/>
          <p:nvPr/>
        </p:nvSpPr>
        <p:spPr>
          <a:xfrm>
            <a:off x="1074325" y="5735189"/>
            <a:ext cx="2994092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3200" dirty="0"/>
              <a:t>In FPPGA: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8A766A-F9FC-DEC7-346A-909CD6674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890" y="200558"/>
            <a:ext cx="7322391" cy="3901612"/>
          </a:xfrm>
          <a:prstGeom prst="rect">
            <a:avLst/>
          </a:prstGeom>
        </p:spPr>
      </p:pic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33ACE0B2-96F7-C82C-7A39-25BF796D93A6}"/>
              </a:ext>
            </a:extLst>
          </p:cNvPr>
          <p:cNvSpPr/>
          <p:nvPr/>
        </p:nvSpPr>
        <p:spPr>
          <a:xfrm>
            <a:off x="8246605" y="4064726"/>
            <a:ext cx="2721927" cy="577318"/>
          </a:xfrm>
          <a:prstGeom prst="bentUp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754AB5-CD4F-8539-CC07-F9447142DE63}"/>
              </a:ext>
            </a:extLst>
          </p:cNvPr>
          <p:cNvSpPr txBox="1"/>
          <p:nvPr/>
        </p:nvSpPr>
        <p:spPr>
          <a:xfrm>
            <a:off x="12966984" y="6988597"/>
            <a:ext cx="569387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7AE2B-ACC1-0616-6030-BE6849FDBA69}"/>
              </a:ext>
            </a:extLst>
          </p:cNvPr>
          <p:cNvSpPr txBox="1"/>
          <p:nvPr/>
        </p:nvSpPr>
        <p:spPr>
          <a:xfrm>
            <a:off x="13884847" y="7485474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>
                <a:solidFill>
                  <a:schemeClr val="bg2">
                    <a:lumMod val="50000"/>
                  </a:schemeClr>
                </a:solidFill>
              </a:rPr>
              <a:t>1-10</a:t>
            </a:r>
            <a:endParaRPr lang="en-CA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48C33-22BD-CB01-AC0C-3939703D38EB}"/>
              </a:ext>
            </a:extLst>
          </p:cNvPr>
          <p:cNvSpPr txBox="1"/>
          <p:nvPr/>
        </p:nvSpPr>
        <p:spPr>
          <a:xfrm>
            <a:off x="13923318" y="6483357"/>
            <a:ext cx="569387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F2BB5B-817E-4BC8-5C97-28099E075BCE}"/>
              </a:ext>
            </a:extLst>
          </p:cNvPr>
          <p:cNvSpPr txBox="1"/>
          <p:nvPr/>
        </p:nvSpPr>
        <p:spPr>
          <a:xfrm>
            <a:off x="12966984" y="8051082"/>
            <a:ext cx="62921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0-11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68E9B5-F53F-CABB-13EF-50F389D275D5}"/>
              </a:ext>
            </a:extLst>
          </p:cNvPr>
          <p:cNvSpPr txBox="1"/>
          <p:nvPr/>
        </p:nvSpPr>
        <p:spPr>
          <a:xfrm>
            <a:off x="12966984" y="5926111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01-1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70759-BEA6-5F06-AF55-876B24BE29B2}"/>
              </a:ext>
            </a:extLst>
          </p:cNvPr>
          <p:cNvSpPr txBox="1"/>
          <p:nvPr/>
        </p:nvSpPr>
        <p:spPr>
          <a:xfrm>
            <a:off x="11982335" y="6526912"/>
            <a:ext cx="62921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-110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F73C91-543E-9FB3-0D3A-890001E61CBC}"/>
              </a:ext>
            </a:extLst>
          </p:cNvPr>
          <p:cNvSpPr txBox="1"/>
          <p:nvPr/>
        </p:nvSpPr>
        <p:spPr>
          <a:xfrm>
            <a:off x="11997612" y="7485474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-101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72A174-C3BF-2FE9-866D-B09DFAD85476}"/>
              </a:ext>
            </a:extLst>
          </p:cNvPr>
          <p:cNvSpPr txBox="1"/>
          <p:nvPr/>
        </p:nvSpPr>
        <p:spPr>
          <a:xfrm>
            <a:off x="12928511" y="4954068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02-2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EA7A8E-5D8E-1596-74C7-0EDD1694A1F9}"/>
              </a:ext>
            </a:extLst>
          </p:cNvPr>
          <p:cNvSpPr txBox="1"/>
          <p:nvPr/>
        </p:nvSpPr>
        <p:spPr>
          <a:xfrm>
            <a:off x="13884847" y="5407604"/>
            <a:ext cx="62921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11-2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44062A-3655-569B-E80D-ABC2E42C61FE}"/>
              </a:ext>
            </a:extLst>
          </p:cNvPr>
          <p:cNvSpPr txBox="1"/>
          <p:nvPr/>
        </p:nvSpPr>
        <p:spPr>
          <a:xfrm>
            <a:off x="14795783" y="597260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20-2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63E69-6708-9664-1918-A45CE09AFB7D}"/>
              </a:ext>
            </a:extLst>
          </p:cNvPr>
          <p:cNvSpPr txBox="1"/>
          <p:nvPr/>
        </p:nvSpPr>
        <p:spPr>
          <a:xfrm>
            <a:off x="14786615" y="6990018"/>
            <a:ext cx="723275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2-1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7E1D0C-A397-4D94-52EE-61CE90536B96}"/>
              </a:ext>
            </a:extLst>
          </p:cNvPr>
          <p:cNvSpPr txBox="1"/>
          <p:nvPr/>
        </p:nvSpPr>
        <p:spPr>
          <a:xfrm>
            <a:off x="14780378" y="7998542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2-20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C5978-9B84-406D-DB19-CE48C3D2ED14}"/>
              </a:ext>
            </a:extLst>
          </p:cNvPr>
          <p:cNvSpPr txBox="1"/>
          <p:nvPr/>
        </p:nvSpPr>
        <p:spPr>
          <a:xfrm>
            <a:off x="13884847" y="856122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1-21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CF535-C030-B154-0577-26E860217169}"/>
              </a:ext>
            </a:extLst>
          </p:cNvPr>
          <p:cNvSpPr txBox="1"/>
          <p:nvPr/>
        </p:nvSpPr>
        <p:spPr>
          <a:xfrm>
            <a:off x="12928511" y="8962725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0-22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A7D286-1F7D-69FD-907A-23EC4C42F275}"/>
              </a:ext>
            </a:extLst>
          </p:cNvPr>
          <p:cNvSpPr txBox="1"/>
          <p:nvPr/>
        </p:nvSpPr>
        <p:spPr>
          <a:xfrm>
            <a:off x="11965215" y="8490716"/>
            <a:ext cx="723275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-1-12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8993E1-1FFA-BFA8-BF12-549905CBC566}"/>
              </a:ext>
            </a:extLst>
          </p:cNvPr>
          <p:cNvSpPr txBox="1"/>
          <p:nvPr/>
        </p:nvSpPr>
        <p:spPr>
          <a:xfrm>
            <a:off x="11136470" y="8051082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-202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72961-7E6E-5319-5541-07141F60F6D4}"/>
              </a:ext>
            </a:extLst>
          </p:cNvPr>
          <p:cNvSpPr txBox="1"/>
          <p:nvPr/>
        </p:nvSpPr>
        <p:spPr>
          <a:xfrm>
            <a:off x="11156762" y="6988597"/>
            <a:ext cx="62921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-211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E322F6-DBBC-C780-C5CA-010AE9124022}"/>
              </a:ext>
            </a:extLst>
          </p:cNvPr>
          <p:cNvSpPr txBox="1"/>
          <p:nvPr/>
        </p:nvSpPr>
        <p:spPr>
          <a:xfrm>
            <a:off x="11165615" y="5969934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-220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2BCAED-1B80-6268-96A9-641ADE00C7EC}"/>
              </a:ext>
            </a:extLst>
          </p:cNvPr>
          <p:cNvSpPr txBox="1"/>
          <p:nvPr/>
        </p:nvSpPr>
        <p:spPr>
          <a:xfrm>
            <a:off x="11973774" y="5440723"/>
            <a:ext cx="723275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-12-1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BECCD9-FEA3-85AD-9EA6-B974A68A2FEE}"/>
              </a:ext>
            </a:extLst>
          </p:cNvPr>
          <p:cNvCxnSpPr>
            <a:cxnSpLocks/>
          </p:cNvCxnSpPr>
          <p:nvPr/>
        </p:nvCxnSpPr>
        <p:spPr>
          <a:xfrm flipV="1">
            <a:off x="13281589" y="6167039"/>
            <a:ext cx="1837359" cy="210105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CF9243E-FC6A-CB74-22E6-3C26F6896824}"/>
                  </a:ext>
                </a:extLst>
              </p14:cNvPr>
              <p14:cNvContentPartPr/>
              <p14:nvPr/>
            </p14:nvContentPartPr>
            <p14:xfrm>
              <a:off x="13128733" y="7778776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CF9243E-FC6A-CB74-22E6-3C26F68968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66093" y="77161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070739C-8263-F595-490E-BCC3F91CCD66}"/>
                  </a:ext>
                </a:extLst>
              </p14:cNvPr>
              <p14:cNvContentPartPr/>
              <p14:nvPr/>
            </p14:nvContentPartPr>
            <p14:xfrm>
              <a:off x="14784733" y="5804536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070739C-8263-F595-490E-BCC3F91CCD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22093" y="5741896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15709F-2F60-B845-A38F-6A3126AFE833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10912837" y="7185703"/>
            <a:ext cx="4677683" cy="0"/>
          </a:xfrm>
          <a:prstGeom prst="straightConnector1">
            <a:avLst/>
          </a:prstGeom>
          <a:ln w="31750">
            <a:solidFill>
              <a:srgbClr val="1E64C8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187C7B-1209-8BEB-AC2E-8F15A8A8FB06}"/>
              </a:ext>
            </a:extLst>
          </p:cNvPr>
          <p:cNvCxnSpPr>
            <a:cxnSpLocks/>
          </p:cNvCxnSpPr>
          <p:nvPr/>
        </p:nvCxnSpPr>
        <p:spPr>
          <a:xfrm flipH="1" flipV="1">
            <a:off x="12119546" y="5249499"/>
            <a:ext cx="2273625" cy="3830493"/>
          </a:xfrm>
          <a:prstGeom prst="straightConnector1">
            <a:avLst/>
          </a:prstGeom>
          <a:ln w="31750">
            <a:solidFill>
              <a:srgbClr val="1E64C8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A4FCD27-B7C5-20E4-BF6E-F122010293D9}"/>
              </a:ext>
            </a:extLst>
          </p:cNvPr>
          <p:cNvSpPr txBox="1"/>
          <p:nvPr/>
        </p:nvSpPr>
        <p:spPr>
          <a:xfrm rot="2670126">
            <a:off x="11460050" y="5278842"/>
            <a:ext cx="514885" cy="27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100" dirty="0"/>
              <a:t>axis2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3DD1FE-162C-C3FE-075C-C627417643CC}"/>
              </a:ext>
            </a:extLst>
          </p:cNvPr>
          <p:cNvSpPr txBox="1"/>
          <p:nvPr/>
        </p:nvSpPr>
        <p:spPr>
          <a:xfrm>
            <a:off x="14830760" y="6884599"/>
            <a:ext cx="1350265" cy="29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1200" dirty="0"/>
              <a:t>axis1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E854FC8-C7C4-D33B-9145-DAD6F29BB858}"/>
              </a:ext>
            </a:extLst>
          </p:cNvPr>
          <p:cNvCxnSpPr>
            <a:cxnSpLocks/>
          </p:cNvCxnSpPr>
          <p:nvPr/>
        </p:nvCxnSpPr>
        <p:spPr>
          <a:xfrm flipH="1">
            <a:off x="12134088" y="5348278"/>
            <a:ext cx="2233490" cy="3731714"/>
          </a:xfrm>
          <a:prstGeom prst="straightConnector1">
            <a:avLst/>
          </a:prstGeom>
          <a:ln w="31750">
            <a:solidFill>
              <a:srgbClr val="1E64C8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BE549B8-176B-3242-CD59-CA5A8D9B5276}"/>
              </a:ext>
            </a:extLst>
          </p:cNvPr>
          <p:cNvSpPr txBox="1"/>
          <p:nvPr/>
        </p:nvSpPr>
        <p:spPr>
          <a:xfrm rot="18307588">
            <a:off x="11341360" y="8822878"/>
            <a:ext cx="1350265" cy="29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1200" dirty="0"/>
              <a:t>axis3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9435CAC-4ED5-2341-5CD5-693308846FF3}"/>
                  </a:ext>
                </a:extLst>
              </p14:cNvPr>
              <p14:cNvContentPartPr/>
              <p14:nvPr/>
            </p14:nvContentPartPr>
            <p14:xfrm>
              <a:off x="12948375" y="8553586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9435CAC-4ED5-2341-5CD5-693308846F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85735" y="849094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869E03-C575-6616-95F8-4F99B9B1C06B}"/>
                  </a:ext>
                </a:extLst>
              </p:cNvPr>
              <p:cNvSpPr txBox="1"/>
              <p:nvPr/>
            </p:nvSpPr>
            <p:spPr>
              <a:xfrm>
                <a:off x="1668984" y="6666335"/>
                <a:ext cx="7967566" cy="1023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𝑝𝑜𝑠</m:t>
                              </m:r>
                            </m:sub>
                          </m:sSub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𝑠h𝑎𝑟𝑒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𝑖𝑝𝑖𝑛</m:t>
                          </m:r>
                        </m:sub>
                      </m:sSub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𝑠𝑖𝑛𝑘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869E03-C575-6616-95F8-4F99B9B1C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84" y="6666335"/>
                <a:ext cx="7967566" cy="10237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3B3C7A7-4BC5-2700-72A7-4320216A8600}"/>
                  </a:ext>
                </a:extLst>
              </p:cNvPr>
              <p:cNvSpPr txBox="1"/>
              <p:nvPr/>
            </p:nvSpPr>
            <p:spPr>
              <a:xfrm>
                <a:off x="1481633" y="8037156"/>
                <a:ext cx="9586599" cy="48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CA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CA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|"/>
                          <m:endChr m:val="|"/>
                          <m:ctrlPr>
                            <a:rPr lang="en-CA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25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50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CA" sz="250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e>
                                <m:sub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e>
                                <m:sub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𝑐𝑙𝑘</m:t>
                          </m:r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𝑐𝑙𝑘</m:t>
                          </m:r>
                        </m:sub>
                      </m:sSub>
                    </m:oMath>
                  </m:oMathPara>
                </a14:m>
                <a:endParaRPr lang="en-CA" sz="25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3B3C7A7-4BC5-2700-72A7-4320216A8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633" y="8037156"/>
                <a:ext cx="9586599" cy="4819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48DFE-C095-CA95-354E-D341010C5163}"/>
                  </a:ext>
                </a:extLst>
              </p:cNvPr>
              <p:cNvSpPr txBox="1"/>
              <p:nvPr/>
            </p:nvSpPr>
            <p:spPr>
              <a:xfrm>
                <a:off x="11496212" y="4050789"/>
                <a:ext cx="4777270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CA" sz="1800" dirty="0"/>
                  <a:t>Larger </a:t>
                </a:r>
                <a14:m>
                  <m:oMath xmlns:m="http://schemas.openxmlformats.org/officeDocument/2006/math">
                    <m:r>
                      <a:rPr lang="pt-BR" sz="1800" b="1" i="1" u="none" strike="noStrike" baseline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CA" sz="1800" dirty="0"/>
                  <a:t>, high speed and aggressive search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48DFE-C095-CA95-354E-D341010C5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212" y="4050789"/>
                <a:ext cx="4777270" cy="394210"/>
              </a:xfrm>
              <a:prstGeom prst="rect">
                <a:avLst/>
              </a:prstGeom>
              <a:blipFill>
                <a:blip r:embed="rId14"/>
                <a:stretch>
                  <a:fillRect l="-1148" b="-246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2707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3. Example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214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64EA82-7786-6BD6-478C-77944BBA3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31" r="1917"/>
          <a:stretch/>
        </p:blipFill>
        <p:spPr>
          <a:xfrm>
            <a:off x="7078934" y="3009550"/>
            <a:ext cx="3027009" cy="2959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0BCCC8-082F-9868-617A-BE83B8AF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293" y="3268917"/>
            <a:ext cx="5423983" cy="524103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B42DC01-5EF7-D2F1-1D37-70B7598CA09F}"/>
              </a:ext>
            </a:extLst>
          </p:cNvPr>
          <p:cNvSpPr/>
          <p:nvPr/>
        </p:nvSpPr>
        <p:spPr>
          <a:xfrm>
            <a:off x="8061122" y="5969426"/>
            <a:ext cx="1079721" cy="511615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B847CA-A232-52AC-A0A5-C72616798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7" b="4489"/>
          <a:stretch/>
        </p:blipFill>
        <p:spPr>
          <a:xfrm>
            <a:off x="1425465" y="3030022"/>
            <a:ext cx="5693961" cy="5538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CEE541-91B1-5214-D82D-C2147FBD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Modifications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F3726-AD0E-136A-275B-DFDF58DF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E99A3-86FB-102B-2EF2-63BD18607681}"/>
              </a:ext>
            </a:extLst>
          </p:cNvPr>
          <p:cNvSpPr txBox="1"/>
          <p:nvPr/>
        </p:nvSpPr>
        <p:spPr>
          <a:xfrm>
            <a:off x="1545399" y="1364362"/>
            <a:ext cx="13223870" cy="2113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A modification with ports at the outer </a:t>
            </a:r>
            <a:r>
              <a:rPr lang="en-US" altLang="zh-CN" sz="2800" dirty="0"/>
              <a:t>layer( for lasers, light-detectors or external devices ) </a:t>
            </a:r>
            <a:endParaRPr lang="en-CA" sz="2800" dirty="0"/>
          </a:p>
          <a:p>
            <a:pPr marL="993084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Same as </a:t>
            </a:r>
            <a:r>
              <a:rPr lang="en-US" altLang="zh-CN" sz="2800" b="1" i="1" dirty="0">
                <a:solidFill>
                  <a:schemeClr val="bg2">
                    <a:lumMod val="50000"/>
                  </a:schemeClr>
                </a:solidFill>
              </a:rPr>
              <a:t>B</a:t>
            </a:r>
            <a:r>
              <a:rPr lang="en-CA" sz="2800" b="1" i="1" dirty="0">
                <a:solidFill>
                  <a:schemeClr val="bg2">
                    <a:lumMod val="50000"/>
                  </a:schemeClr>
                </a:solidFill>
              </a:rPr>
              <a:t>orna</a:t>
            </a:r>
            <a:r>
              <a:rPr lang="en-CA" sz="2800" b="1" i="1" dirty="0"/>
              <a:t> </a:t>
            </a:r>
            <a:r>
              <a:rPr lang="en-US" sz="2800" dirty="0"/>
              <a:t>framework for hexagonal mesh</a:t>
            </a:r>
            <a:r>
              <a:rPr lang="en-US" sz="2800" baseline="30000" dirty="0"/>
              <a:t>*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 </a:t>
            </a:r>
            <a:endParaRPr lang="en-CA" sz="2800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102ADDCD-9EC6-BCCB-3ABC-66D18C8C588F}"/>
              </a:ext>
            </a:extLst>
          </p:cNvPr>
          <p:cNvSpPr/>
          <p:nvPr/>
        </p:nvSpPr>
        <p:spPr>
          <a:xfrm rot="5400000">
            <a:off x="2409227" y="4067863"/>
            <a:ext cx="3744403" cy="3647209"/>
          </a:xfrm>
          <a:prstGeom prst="hexagon">
            <a:avLst>
              <a:gd name="adj" fmla="val 26122"/>
              <a:gd name="vf" fmla="val 115470"/>
            </a:avLst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5" name="Straight Arrow Connector 14" descr="s&#10;&#10;">
            <a:extLst>
              <a:ext uri="{FF2B5EF4-FFF2-40B4-BE49-F238E27FC236}">
                <a16:creationId xmlns:a16="http://schemas.microsoft.com/office/drawing/2014/main" id="{DBE3A264-0DA2-E100-5045-3E00FC099CAE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4281428" y="4971990"/>
            <a:ext cx="1823604" cy="947292"/>
          </a:xfrm>
          <a:prstGeom prst="straightConnector1">
            <a:avLst/>
          </a:prstGeom>
          <a:ln w="31750">
            <a:solidFill>
              <a:schemeClr val="accent6">
                <a:lumMod val="50000"/>
              </a:schemeClr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7E0223-3AB1-C238-8196-3998A82618E2}"/>
              </a:ext>
            </a:extLst>
          </p:cNvPr>
          <p:cNvSpPr txBox="1"/>
          <p:nvPr/>
        </p:nvSpPr>
        <p:spPr>
          <a:xfrm rot="19947424">
            <a:off x="4597012" y="5110159"/>
            <a:ext cx="1050654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= 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0A6336D-7771-768B-32EF-65D71D65ADC1}"/>
              </a:ext>
            </a:extLst>
          </p:cNvPr>
          <p:cNvSpPr/>
          <p:nvPr/>
        </p:nvSpPr>
        <p:spPr>
          <a:xfrm rot="5400000">
            <a:off x="11040002" y="4044832"/>
            <a:ext cx="4043195" cy="3807726"/>
          </a:xfrm>
          <a:prstGeom prst="hexagon">
            <a:avLst>
              <a:gd name="adj" fmla="val 26283"/>
              <a:gd name="vf" fmla="val 115470"/>
            </a:avLst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 descr="s&#10;&#10;">
            <a:extLst>
              <a:ext uri="{FF2B5EF4-FFF2-40B4-BE49-F238E27FC236}">
                <a16:creationId xmlns:a16="http://schemas.microsoft.com/office/drawing/2014/main" id="{10D7A722-FB7B-210B-189C-E8BEB7FCA6BA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13041128" y="4927883"/>
            <a:ext cx="1924334" cy="1041543"/>
          </a:xfrm>
          <a:prstGeom prst="straightConnector1">
            <a:avLst/>
          </a:prstGeom>
          <a:ln w="31750">
            <a:solidFill>
              <a:schemeClr val="accent6">
                <a:lumMod val="50000"/>
              </a:schemeClr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EE47D5-B6DE-6AD6-E1E5-24915C58999B}"/>
              </a:ext>
            </a:extLst>
          </p:cNvPr>
          <p:cNvSpPr txBox="1"/>
          <p:nvPr/>
        </p:nvSpPr>
        <p:spPr>
          <a:xfrm rot="19947424">
            <a:off x="13437675" y="5139612"/>
            <a:ext cx="923271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= 2</a:t>
            </a:r>
          </a:p>
        </p:txBody>
      </p:sp>
    </p:spTree>
    <p:extLst>
      <p:ext uri="{BB962C8B-B14F-4D97-AF65-F5344CB8AC3E}">
        <p14:creationId xmlns:p14="http://schemas.microsoft.com/office/powerpoint/2010/main" val="253277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Multi-sinks-routing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FED169-97A4-8AC6-1059-34D38D22F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79813" y="1052989"/>
            <a:ext cx="8228744" cy="8049859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15</a:t>
            </a:fld>
            <a:endParaRPr lang="en-GB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BBACC69-5DCD-FD2B-1336-A7D2EC59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1188" y="8994423"/>
            <a:ext cx="12652612" cy="313350"/>
          </a:xfrm>
        </p:spPr>
        <p:txBody>
          <a:bodyPr/>
          <a:lstStyle/>
          <a:p>
            <a:r>
              <a:rPr lang="en-GB" noProof="0" dirty="0"/>
              <a:t>* X. Chen et al, Graph Representations for Programmable Photonic Circuits, Ghent University,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DBF90-A604-1295-60EE-EABD5BF8C832}"/>
              </a:ext>
            </a:extLst>
          </p:cNvPr>
          <p:cNvSpPr txBox="1"/>
          <p:nvPr/>
        </p:nvSpPr>
        <p:spPr>
          <a:xfrm>
            <a:off x="719528" y="1618938"/>
            <a:ext cx="7949809" cy="5301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Form an Integer Programming to solve </a:t>
            </a:r>
          </a:p>
          <a:p>
            <a:pPr algn="l">
              <a:lnSpc>
                <a:spcPct val="120000"/>
              </a:lnSpc>
            </a:pPr>
            <a:r>
              <a:rPr lang="en-CA" sz="2800" dirty="0"/>
              <a:t>This </a:t>
            </a:r>
            <a:r>
              <a:rPr lang="en-CA" sz="2800" b="1" i="1" dirty="0"/>
              <a:t>directed Steiner Tree problem. </a:t>
            </a:r>
          </a:p>
          <a:p>
            <a:pPr algn="l">
              <a:lnSpc>
                <a:spcPct val="120000"/>
              </a:lnSpc>
            </a:pPr>
            <a:r>
              <a:rPr lang="zh-CN" altLang="en-US" sz="2800" dirty="0"/>
              <a:t>（</a:t>
            </a:r>
            <a:r>
              <a:rPr lang="en-US" altLang="zh-CN" sz="2800" dirty="0"/>
              <a:t>binary decision variable associate with edge</a:t>
            </a:r>
            <a:r>
              <a:rPr lang="zh-CN" altLang="en-US" sz="2800" dirty="0"/>
              <a:t>）</a:t>
            </a:r>
            <a:endParaRPr lang="en-CA" sz="2800" dirty="0"/>
          </a:p>
          <a:p>
            <a:pPr algn="l">
              <a:lnSpc>
                <a:spcPct val="120000"/>
              </a:lnSpc>
            </a:pPr>
            <a:endParaRPr lang="en-CA" sz="2800" b="1" i="1" dirty="0"/>
          </a:p>
          <a:p>
            <a:pPr algn="l">
              <a:lnSpc>
                <a:spcPct val="120000"/>
              </a:lnSpc>
            </a:pPr>
            <a:endParaRPr lang="en-CA" sz="2800" b="1" i="1" dirty="0"/>
          </a:p>
          <a:p>
            <a:pPr algn="l"/>
            <a:r>
              <a:rPr lang="en-CA" sz="2800" dirty="0"/>
              <a:t>(a) edge costs are proportional to the </a:t>
            </a:r>
            <a:r>
              <a:rPr lang="en-CA" sz="2800" dirty="0" err="1"/>
              <a:t>flowpassing</a:t>
            </a:r>
            <a:r>
              <a:rPr lang="en-CA" sz="2800" dirty="0"/>
              <a:t> through the edge</a:t>
            </a:r>
          </a:p>
          <a:p>
            <a:pPr algn="l"/>
            <a:endParaRPr lang="en-CA" sz="2800" dirty="0"/>
          </a:p>
          <a:p>
            <a:pPr algn="l"/>
            <a:r>
              <a:rPr lang="en-CA" sz="2800" dirty="0"/>
              <a:t>(c) edge cost count only once for any flows using that edge</a:t>
            </a:r>
          </a:p>
          <a:p>
            <a:pPr algn="l">
              <a:lnSpc>
                <a:spcPct val="120000"/>
              </a:lnSpc>
            </a:pPr>
            <a:endParaRPr lang="en-CA" sz="2800" b="1" i="1" dirty="0"/>
          </a:p>
        </p:txBody>
      </p:sp>
    </p:spTree>
    <p:extLst>
      <p:ext uri="{BB962C8B-B14F-4D97-AF65-F5344CB8AC3E}">
        <p14:creationId xmlns:p14="http://schemas.microsoft.com/office/powerpoint/2010/main" val="9566508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Results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16</a:t>
            </a:fld>
            <a:endParaRPr lang="en-GB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98EE697-744C-FCE0-F96C-E95AA7DD7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6" t="13179" r="11163" b="13110"/>
          <a:stretch/>
        </p:blipFill>
        <p:spPr>
          <a:xfrm>
            <a:off x="2850428" y="2870294"/>
            <a:ext cx="5818909" cy="5794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40B4C-CC9C-1729-3B83-884C1786CBE4}"/>
              </a:ext>
            </a:extLst>
          </p:cNvPr>
          <p:cNvSpPr txBox="1"/>
          <p:nvPr/>
        </p:nvSpPr>
        <p:spPr>
          <a:xfrm>
            <a:off x="1548741" y="1115693"/>
            <a:ext cx="7289175" cy="1810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b="1" i="1" dirty="0"/>
              <a:t>Pathfinder</a:t>
            </a:r>
            <a:r>
              <a:rPr lang="en-US" altLang="zh-CN" sz="3200" dirty="0"/>
              <a:t> routings in radius 1 mesh:</a:t>
            </a:r>
          </a:p>
          <a:p>
            <a:pPr marL="993084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1 source 2 sinks problem</a:t>
            </a:r>
          </a:p>
          <a:p>
            <a:pPr marL="993084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1 source 4 sinks problem </a:t>
            </a:r>
            <a:endParaRPr lang="en-CA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51DC8C-DDEB-98BB-7B92-B64E2A832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10" t="12402" r="10209" b="11630"/>
          <a:stretch/>
        </p:blipFill>
        <p:spPr>
          <a:xfrm>
            <a:off x="9556539" y="2744984"/>
            <a:ext cx="6109854" cy="604513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3FDAB9-3431-E711-CE7A-D4A9418B2045}"/>
              </a:ext>
            </a:extLst>
          </p:cNvPr>
          <p:cNvCxnSpPr>
            <a:cxnSpLocks/>
          </p:cNvCxnSpPr>
          <p:nvPr/>
        </p:nvCxnSpPr>
        <p:spPr>
          <a:xfrm>
            <a:off x="9075761" y="3138985"/>
            <a:ext cx="0" cy="5281684"/>
          </a:xfrm>
          <a:prstGeom prst="line">
            <a:avLst/>
          </a:prstGeom>
          <a:ln w="31750">
            <a:solidFill>
              <a:srgbClr val="1E64C8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44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Two 2 sinks nets  </a:t>
            </a:r>
          </a:p>
          <a:p>
            <a:pPr marL="86400" indent="0">
              <a:buNone/>
            </a:pPr>
            <a:r>
              <a:rPr lang="en-GB" sz="3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C0AFD-A89B-13EE-B330-C1F81DAEA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9" t="12385" r="10513" b="15890"/>
          <a:stretch/>
        </p:blipFill>
        <p:spPr>
          <a:xfrm>
            <a:off x="1840749" y="1991815"/>
            <a:ext cx="6828588" cy="651506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17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2892D6-DB74-FC65-A073-28DA20F2D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73" t="12794" r="11300" b="12246"/>
          <a:stretch/>
        </p:blipFill>
        <p:spPr>
          <a:xfrm>
            <a:off x="9416954" y="2029571"/>
            <a:ext cx="6816495" cy="68469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F4B168-B6E7-2FD4-B06C-0BEFD7E144A6}"/>
              </a:ext>
            </a:extLst>
          </p:cNvPr>
          <p:cNvCxnSpPr/>
          <p:nvPr/>
        </p:nvCxnSpPr>
        <p:spPr>
          <a:xfrm>
            <a:off x="8858036" y="2101755"/>
            <a:ext cx="0" cy="6846948"/>
          </a:xfrm>
          <a:prstGeom prst="line">
            <a:avLst/>
          </a:prstGeom>
          <a:ln w="31750">
            <a:solidFill>
              <a:srgbClr val="1E64C8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609CC4-353F-4830-7E3E-E4D86DD526AE}"/>
              </a:ext>
            </a:extLst>
          </p:cNvPr>
          <p:cNvSpPr txBox="1"/>
          <p:nvPr/>
        </p:nvSpPr>
        <p:spPr>
          <a:xfrm>
            <a:off x="9276385" y="1115693"/>
            <a:ext cx="7226465" cy="628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3200" dirty="0"/>
              <a:t>Two 2 sinks nets and one 3 sinks net</a:t>
            </a:r>
          </a:p>
        </p:txBody>
      </p:sp>
    </p:spTree>
    <p:extLst>
      <p:ext uri="{BB962C8B-B14F-4D97-AF65-F5344CB8AC3E}">
        <p14:creationId xmlns:p14="http://schemas.microsoft.com/office/powerpoint/2010/main" val="306649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F79D-5BDE-B3F1-BE80-4242A089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3D368-EA05-CF57-4A65-8B983117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F5181E-23F1-7041-9B6F-99A4F93F7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97" t="12650" r="10332" b="11873"/>
          <a:stretch/>
        </p:blipFill>
        <p:spPr>
          <a:xfrm>
            <a:off x="9628397" y="2400167"/>
            <a:ext cx="6626086" cy="6548536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B3788F9-36BE-DB9A-6EF9-75F5E9101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343" t="12245" r="11300" b="15861"/>
          <a:stretch/>
        </p:blipFill>
        <p:spPr>
          <a:xfrm>
            <a:off x="1786056" y="2400167"/>
            <a:ext cx="6593834" cy="63753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F952FB-068C-824B-17A4-5C98530797AB}"/>
                  </a:ext>
                </a:extLst>
              </p14:cNvPr>
              <p14:cNvContentPartPr/>
              <p14:nvPr/>
            </p14:nvContentPartPr>
            <p14:xfrm>
              <a:off x="4361635" y="3400488"/>
              <a:ext cx="102960" cy="4223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F952FB-068C-824B-17A4-5C98530797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5635" y="3328488"/>
                <a:ext cx="174600" cy="43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7E6A38B-7768-172A-EF63-E526E4C7666C}"/>
                  </a:ext>
                </a:extLst>
              </p14:cNvPr>
              <p14:cNvContentPartPr/>
              <p14:nvPr/>
            </p14:nvContentPartPr>
            <p14:xfrm>
              <a:off x="5665050" y="3451145"/>
              <a:ext cx="89640" cy="4111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7E6A38B-7768-172A-EF63-E526E4C766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9050" y="3379145"/>
                <a:ext cx="161280" cy="42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209CA83-9716-6928-6425-D14397B2A4CD}"/>
                  </a:ext>
                </a:extLst>
              </p14:cNvPr>
              <p14:cNvContentPartPr/>
              <p14:nvPr/>
            </p14:nvContentPartPr>
            <p14:xfrm>
              <a:off x="6988410" y="3781830"/>
              <a:ext cx="55440" cy="2989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209CA83-9716-6928-6425-D14397B2A4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52770" y="3710190"/>
                <a:ext cx="127080" cy="313308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C51CE31-A6A1-D468-EA46-BFAA55E59CEC}"/>
              </a:ext>
            </a:extLst>
          </p:cNvPr>
          <p:cNvSpPr txBox="1"/>
          <p:nvPr/>
        </p:nvSpPr>
        <p:spPr>
          <a:xfrm>
            <a:off x="990458" y="1343992"/>
            <a:ext cx="15264025" cy="12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3200" b="1" i="1" dirty="0"/>
              <a:t>Before &amp; After </a:t>
            </a:r>
            <a:r>
              <a:rPr lang="en-CA" sz="3200" dirty="0"/>
              <a:t>adding share sinks value as denominator of cost function to achieve </a:t>
            </a:r>
            <a:r>
              <a:rPr lang="en-CA" sz="3200" b="1" i="1" dirty="0"/>
              <a:t>Connection Based Router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4464DB-E671-E09D-C276-D4C87608A282}"/>
                  </a:ext>
                </a:extLst>
              </p14:cNvPr>
              <p14:cNvContentPartPr/>
              <p14:nvPr/>
            </p14:nvContentPartPr>
            <p14:xfrm>
              <a:off x="2494008" y="6550264"/>
              <a:ext cx="1214280" cy="729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4464DB-E671-E09D-C276-D4C87608A2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8368" y="6478264"/>
                <a:ext cx="1285920" cy="87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B0B13FB-BBCB-2DEE-C47F-50751B78BD5F}"/>
                  </a:ext>
                </a:extLst>
              </p14:cNvPr>
              <p14:cNvContentPartPr/>
              <p14:nvPr/>
            </p14:nvContentPartPr>
            <p14:xfrm>
              <a:off x="10356312" y="6406410"/>
              <a:ext cx="1214280" cy="729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B0B13FB-BBCB-2DEE-C47F-50751B78BD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20672" y="6334410"/>
                <a:ext cx="1285920" cy="87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39A55A4-59AE-8ACA-FE70-C8599DE75B0B}"/>
                  </a:ext>
                </a:extLst>
              </p14:cNvPr>
              <p14:cNvContentPartPr/>
              <p14:nvPr/>
            </p14:nvContentPartPr>
            <p14:xfrm>
              <a:off x="13405255" y="2919649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39A55A4-59AE-8ACA-FE70-C8599DE75B0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369255" y="284800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71B97C-06EA-C45F-65D6-84FC16B35EB7}"/>
                  </a:ext>
                </a:extLst>
              </p14:cNvPr>
              <p14:cNvContentPartPr/>
              <p14:nvPr/>
            </p14:nvContentPartPr>
            <p14:xfrm>
              <a:off x="13561426" y="3086949"/>
              <a:ext cx="360" cy="4560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71B97C-06EA-C45F-65D6-84FC16B35EB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525426" y="3015309"/>
                <a:ext cx="72000" cy="470448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BCE7FF95-7FC2-7CE3-24F7-40A0AC5FB659}"/>
              </a:ext>
            </a:extLst>
          </p:cNvPr>
          <p:cNvSpPr/>
          <p:nvPr/>
        </p:nvSpPr>
        <p:spPr>
          <a:xfrm rot="20237978">
            <a:off x="9700772" y="6854594"/>
            <a:ext cx="1075459" cy="263749"/>
          </a:xfrm>
          <a:prstGeom prst="rightArrow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6FB1261-ADD5-D28F-74EC-AC354DE321C8}"/>
              </a:ext>
            </a:extLst>
          </p:cNvPr>
          <p:cNvSpPr/>
          <p:nvPr/>
        </p:nvSpPr>
        <p:spPr>
          <a:xfrm rot="10589137">
            <a:off x="13787596" y="5638227"/>
            <a:ext cx="1759936" cy="219953"/>
          </a:xfrm>
          <a:prstGeom prst="rightArrow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05E8CF61-A77C-BEAB-A7EB-32BD7744CCAD}"/>
              </a:ext>
            </a:extLst>
          </p:cNvPr>
          <p:cNvSpPr/>
          <p:nvPr/>
        </p:nvSpPr>
        <p:spPr>
          <a:xfrm rot="16200000">
            <a:off x="8500349" y="5288063"/>
            <a:ext cx="1022732" cy="955381"/>
          </a:xfrm>
          <a:prstGeom prst="down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D1A07E-AA08-7EAC-022A-7135122370DB}"/>
              </a:ext>
            </a:extLst>
          </p:cNvPr>
          <p:cNvSpPr txBox="1"/>
          <p:nvPr/>
        </p:nvSpPr>
        <p:spPr>
          <a:xfrm>
            <a:off x="10551673" y="8632062"/>
            <a:ext cx="5000946" cy="53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dirty="0"/>
              <a:t>Connection Based Router</a:t>
            </a:r>
            <a:endParaRPr lang="en-CA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AA7E92-47B8-82C6-C6DB-BA97776E71F6}"/>
              </a:ext>
            </a:extLst>
          </p:cNvPr>
          <p:cNvSpPr txBox="1"/>
          <p:nvPr/>
        </p:nvSpPr>
        <p:spPr>
          <a:xfrm>
            <a:off x="2628911" y="8679007"/>
            <a:ext cx="5000946" cy="48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Pathfinder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E2C940-0C50-D5C0-A747-352C9C83680B}"/>
                  </a:ext>
                </a:extLst>
              </p14:cNvPr>
              <p14:cNvContentPartPr/>
              <p14:nvPr/>
            </p14:nvContentPartPr>
            <p14:xfrm rot="17819869">
              <a:off x="2535227" y="5768324"/>
              <a:ext cx="1214280" cy="729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E2C940-0C50-D5C0-A747-352C9C83680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17819869">
                <a:off x="2499227" y="5696360"/>
                <a:ext cx="1285920" cy="8732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901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Multi-sinks Problem Generator</a:t>
            </a:r>
            <a:br>
              <a:rPr lang="en-US" altLang="zh-CN" sz="4800" dirty="0"/>
            </a:br>
            <a:endParaRPr lang="en-GB" sz="4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19</a:t>
            </a:fld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C70924-9DA0-2E8C-95BE-EDAE098BD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49" y="1260625"/>
            <a:ext cx="13979527" cy="6696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4400" dirty="0"/>
              <a:t>Used an embedded list to express multiple sinks in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4400" dirty="0"/>
              <a:t>Can randomly generate controlled amount of nets(multi-sinks) problems</a:t>
            </a:r>
          </a:p>
        </p:txBody>
      </p:sp>
    </p:spTree>
    <p:extLst>
      <p:ext uri="{BB962C8B-B14F-4D97-AF65-F5344CB8AC3E}">
        <p14:creationId xmlns:p14="http://schemas.microsoft.com/office/powerpoint/2010/main" val="395700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7200" i="1" u="none" dirty="0">
                <a:solidFill>
                  <a:schemeClr val="accent3"/>
                </a:solidFill>
              </a:rPr>
              <a:t>Midterm Presentation:</a:t>
            </a:r>
            <a:br>
              <a:rPr lang="en-US" altLang="zh-CN" sz="7200" u="none" dirty="0">
                <a:solidFill>
                  <a:schemeClr val="accent3"/>
                </a:solidFill>
              </a:rPr>
            </a:br>
            <a:r>
              <a:rPr lang="en-US" altLang="zh-CN" sz="7200" dirty="0"/>
              <a:t>Routing in a  </a:t>
            </a:r>
            <a:br>
              <a:rPr lang="en-US" altLang="zh-CN" sz="7200" dirty="0"/>
            </a:br>
            <a:r>
              <a:rPr lang="en-US" altLang="zh-CN" sz="7200" dirty="0"/>
              <a:t>Photonics circuits</a:t>
            </a:r>
            <a:endParaRPr lang="nl-NL" sz="7200" dirty="0"/>
          </a:p>
        </p:txBody>
      </p:sp>
      <p:sp>
        <p:nvSpPr>
          <p:cNvPr id="11" name="Ondertitel 10"/>
          <p:cNvSpPr>
            <a:spLocks noGrp="1"/>
          </p:cNvSpPr>
          <p:nvPr>
            <p:ph type="subTitle" idx="1"/>
          </p:nvPr>
        </p:nvSpPr>
        <p:spPr>
          <a:xfrm>
            <a:off x="1291074" y="6884400"/>
            <a:ext cx="15191026" cy="583200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Xiaoke Wang	     </a:t>
            </a:r>
            <a:r>
              <a:rPr lang="nl-NL" b="1" dirty="0"/>
              <a:t>Promoter: </a:t>
            </a:r>
            <a:r>
              <a:rPr lang="nl-NL" dirty="0"/>
              <a:t>Dirk Stroobandt, Wim Bogaerts   </a:t>
            </a:r>
            <a:r>
              <a:rPr lang="en-US" altLang="zh-CN" b="1" dirty="0"/>
              <a:t>Supervisor: </a:t>
            </a:r>
            <a:r>
              <a:rPr lang="en-CA" dirty="0"/>
              <a:t>Ferre Vanden Kerchove</a:t>
            </a:r>
          </a:p>
          <a:p>
            <a:endParaRPr lang="nl-NL" dirty="0"/>
          </a:p>
        </p:txBody>
      </p:sp>
      <p:sp>
        <p:nvSpPr>
          <p:cNvPr id="14" name="Tijdelijke aanduiding voor afbeelding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ext Placeholder Organsation L1/L2"/>
          <p:cNvSpPr>
            <a:spLocks noGrp="1"/>
          </p:cNvSpPr>
          <p:nvPr>
            <p:ph type="body" sz="quarter" idx="15"/>
          </p:nvPr>
        </p:nvSpPr>
        <p:spPr>
          <a:xfrm>
            <a:off x="6130637" y="395008"/>
            <a:ext cx="10931236" cy="583200"/>
          </a:xfrm>
        </p:spPr>
        <p:txBody>
          <a:bodyPr>
            <a:normAutofit/>
          </a:bodyPr>
          <a:lstStyle/>
          <a:p>
            <a:pPr lvl="1" algn="r"/>
            <a:r>
              <a:rPr lang="en-CA" b="0" i="0" u="none" strike="noStrike" baseline="0" dirty="0">
                <a:solidFill>
                  <a:srgbClr val="1E64C9"/>
                </a:solidFill>
                <a:latin typeface="+mj-lt"/>
              </a:rPr>
              <a:t>RESEARCH GROUP HARDWARE AND EMBEDDED SYSTEMS(HES)</a:t>
            </a:r>
            <a:r>
              <a:rPr lang="en-CA" dirty="0">
                <a:solidFill>
                  <a:srgbClr val="1E64C9"/>
                </a:solidFill>
                <a:latin typeface="+mj-lt"/>
              </a:rPr>
              <a:t>,</a:t>
            </a:r>
            <a:r>
              <a:rPr lang="zh-CN" altLang="en-US" dirty="0">
                <a:solidFill>
                  <a:srgbClr val="1E64C9"/>
                </a:solidFill>
                <a:latin typeface="+mj-lt"/>
              </a:rPr>
              <a:t> </a:t>
            </a:r>
            <a:r>
              <a:rPr lang="en-GB" dirty="0">
                <a:latin typeface="+mj-lt"/>
              </a:rPr>
              <a:t>Photonics Research Group(PRG), ID Lab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C4B3B0-A5E2-11EE-7AA3-45B27C0534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2D9970B-31B6-9368-C435-0044E15A9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4. </a:t>
            </a:r>
            <a:r>
              <a:rPr lang="en-US" dirty="0"/>
              <a:t>Plan &amp; unsolved issues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20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term plan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002" y="1528800"/>
            <a:ext cx="14442646" cy="6696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Finish the Croute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directed search with expect cost, also issues on </a:t>
            </a:r>
            <a:r>
              <a:rPr lang="en-CA" sz="2800" dirty="0"/>
              <a:t>historical congestion penalty</a:t>
            </a: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4000" dirty="0"/>
              <a:t>Do the test on the larger scale test set (max radius 8)</a:t>
            </a:r>
            <a:endParaRPr lang="en-US" sz="4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800" dirty="0"/>
              <a:t>Tune the parameters of history increase and violations, iterations</a:t>
            </a:r>
            <a:endParaRPr lang="en-US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Analyze the time cost, unsolved percentage and parameters influence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Control the path wire length? And fan-in about realistic antenna array problem?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21</a:t>
            </a:fld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3892422-A04F-6539-5232-7381B48C5163}"/>
              </a:ext>
            </a:extLst>
          </p:cNvPr>
          <p:cNvSpPr/>
          <p:nvPr/>
        </p:nvSpPr>
        <p:spPr>
          <a:xfrm rot="5400000">
            <a:off x="-1949245" y="4311435"/>
            <a:ext cx="6578221" cy="736979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54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22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86E7F-F696-1A91-D6CA-A1B6B52E9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9" t="2584" r="-6929" b="-2584"/>
          <a:stretch/>
        </p:blipFill>
        <p:spPr>
          <a:xfrm>
            <a:off x="-238539" y="0"/>
            <a:ext cx="9753600" cy="975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A6760-6C7E-B562-8067-E3B42F87F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640" y="-25200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0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69B4-C5AC-0FEF-4C2A-9D5A4069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903A2-DCB2-2561-B529-10B07DF8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23</a:t>
            </a:fld>
            <a:endParaRPr lang="en-GB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9F6C6-CF7C-EC7A-C523-13FBEE93E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97" t="12650" r="10332" b="11873"/>
          <a:stretch/>
        </p:blipFill>
        <p:spPr>
          <a:xfrm>
            <a:off x="9495834" y="1791552"/>
            <a:ext cx="6775388" cy="669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C5094-5362-BC14-BA2E-21E849653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507" b="53723"/>
          <a:stretch/>
        </p:blipFill>
        <p:spPr>
          <a:xfrm>
            <a:off x="2585165" y="1975447"/>
            <a:ext cx="7658765" cy="63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97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BC8-13AF-A775-726D-9C3E8D14B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3A9B6-B332-73BD-A574-0D8E27415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39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F014-C447-CED6-5065-85F12DAE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bibliography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CD685-6E3B-8646-5886-5EF45232C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260624"/>
            <a:ext cx="15419189" cy="6696000"/>
          </a:xfrm>
        </p:spPr>
        <p:txBody>
          <a:bodyPr>
            <a:noAutofit/>
          </a:bodyPr>
          <a:lstStyle/>
          <a:p>
            <a:pPr marL="86400" indent="0">
              <a:buNone/>
            </a:pPr>
            <a:r>
              <a:rPr lang="en-CA" sz="2200" dirty="0"/>
              <a:t>[1] Bogaerts, Wim, et al. "Programmable photonic circuits." Nature 586.7828 (2020): 207-216.</a:t>
            </a:r>
          </a:p>
          <a:p>
            <a:pPr marL="86400" indent="0">
              <a:buNone/>
            </a:pPr>
            <a:r>
              <a:rPr lang="en-CA" sz="2200" dirty="0"/>
              <a:t>[2] Zhuang, </a:t>
            </a:r>
            <a:r>
              <a:rPr lang="en-CA" sz="2200" dirty="0" err="1"/>
              <a:t>Leimeng</a:t>
            </a:r>
            <a:r>
              <a:rPr lang="en-CA" sz="2200" dirty="0"/>
              <a:t>, et al. "Programmable photonic signal processor chip for radiofrequency 		applications." Optica 2.10 	(2015): 854-859.</a:t>
            </a:r>
          </a:p>
          <a:p>
            <a:pPr marL="86400" indent="0">
              <a:buNone/>
            </a:pPr>
            <a:r>
              <a:rPr lang="en-CA" sz="2200" dirty="0"/>
              <a:t>[3] </a:t>
            </a:r>
            <a:r>
              <a:rPr lang="fr-FR" sz="2200" dirty="0"/>
              <a:t>Pérez, Daniel, et al. "Multipurpose </a:t>
            </a:r>
            <a:r>
              <a:rPr lang="fr-FR" sz="2200" dirty="0" err="1"/>
              <a:t>silicon</a:t>
            </a:r>
            <a:r>
              <a:rPr lang="fr-FR" sz="2200" dirty="0"/>
              <a:t> </a:t>
            </a:r>
            <a:r>
              <a:rPr lang="fr-FR" sz="2200" dirty="0" err="1"/>
              <a:t>photonics</a:t>
            </a:r>
            <a:r>
              <a:rPr lang="fr-FR" sz="2200" dirty="0"/>
              <a:t> signal processor </a:t>
            </a:r>
            <a:r>
              <a:rPr lang="fr-FR" sz="2200" dirty="0" err="1"/>
              <a:t>core</a:t>
            </a:r>
            <a:r>
              <a:rPr lang="fr-FR" sz="2200" dirty="0"/>
              <a:t>." Nature communications 8.1 (2017): 	636.</a:t>
            </a:r>
          </a:p>
          <a:p>
            <a:pPr marL="86400" indent="0">
              <a:buNone/>
            </a:pPr>
            <a:r>
              <a:rPr lang="fr-FR" sz="2200" dirty="0"/>
              <a:t>[4] </a:t>
            </a:r>
            <a:r>
              <a:rPr lang="en-CA" sz="2200" dirty="0"/>
              <a:t>Chen, </a:t>
            </a:r>
            <a:r>
              <a:rPr lang="en-CA" sz="2200" dirty="0" err="1"/>
              <a:t>Xiangfeng</a:t>
            </a:r>
            <a:r>
              <a:rPr lang="en-CA" sz="2200" dirty="0"/>
              <a:t>, et al. "Graph representations for programmable photonic circuits." Journal of Lightwave 	Technology 38.15 (2020): 4009-4018.</a:t>
            </a:r>
          </a:p>
          <a:p>
            <a:pPr marL="86400" indent="0">
              <a:buNone/>
            </a:pPr>
            <a:r>
              <a:rPr lang="en-CA" sz="2200" dirty="0"/>
              <a:t>[5] López, </a:t>
            </a:r>
            <a:r>
              <a:rPr lang="en-CA" sz="2200" dirty="0" err="1"/>
              <a:t>Aitor</a:t>
            </a:r>
            <a:r>
              <a:rPr lang="en-CA" sz="2200" dirty="0"/>
              <a:t>, et al. "Auto-routing algorithm for field-programmable photonic gate arrays." Optics Express 28.1 	(2020): 	737-752.</a:t>
            </a:r>
          </a:p>
          <a:p>
            <a:pPr marL="86400" indent="0">
              <a:buNone/>
            </a:pPr>
            <a:r>
              <a:rPr lang="en-CA" sz="2200" dirty="0"/>
              <a:t>[6] Kerchove, Ferre Vanden, et al. "Adapting Routing Algorithms to Programmable Photonic Circuits." 2022 	European 	Conference on Optical Communication (ECOC). IEEE, 2022.</a:t>
            </a:r>
          </a:p>
          <a:p>
            <a:pPr marL="86400" indent="0">
              <a:buNone/>
            </a:pPr>
            <a:r>
              <a:rPr lang="en-CA" sz="2200" dirty="0"/>
              <a:t>[7] </a:t>
            </a:r>
            <a:r>
              <a:rPr lang="en-CA" sz="2200" dirty="0" err="1"/>
              <a:t>Vansteenkiste</a:t>
            </a:r>
            <a:r>
              <a:rPr lang="en-CA" sz="2200" dirty="0"/>
              <a:t>, Elias, Karel </a:t>
            </a:r>
            <a:r>
              <a:rPr lang="en-CA" sz="2200" dirty="0" err="1"/>
              <a:t>Bruneel</a:t>
            </a:r>
            <a:r>
              <a:rPr lang="en-CA" sz="2200" dirty="0"/>
              <a:t>, and Dirk Stroobandt. "A connection-based router for FPGAs." 2013 	International 	Conference on Field-Programmable Technology (FPT). IEEE, 2013.</a:t>
            </a:r>
          </a:p>
          <a:p>
            <a:pPr marL="86400" indent="0">
              <a:buNone/>
            </a:pPr>
            <a:r>
              <a:rPr lang="en-CA" sz="2200" dirty="0"/>
              <a:t>[8] </a:t>
            </a:r>
            <a:r>
              <a:rPr lang="en-CA" sz="2200" dirty="0" err="1"/>
              <a:t>Vercruyce</a:t>
            </a:r>
            <a:r>
              <a:rPr lang="en-CA" sz="2200" dirty="0"/>
              <a:t>, Dries, Elias </a:t>
            </a:r>
            <a:r>
              <a:rPr lang="en-CA" sz="2200" dirty="0" err="1"/>
              <a:t>Vansteenkiste</a:t>
            </a:r>
            <a:r>
              <a:rPr lang="en-CA" sz="2200" dirty="0"/>
              <a:t>, and Dirk Stroobandt. "</a:t>
            </a:r>
            <a:r>
              <a:rPr lang="en-CA" sz="2200" dirty="0" err="1"/>
              <a:t>CRoute</a:t>
            </a:r>
            <a:r>
              <a:rPr lang="en-CA" sz="2200" dirty="0"/>
              <a:t>: a fast high-quality timing-driven 	connection-	based 	FPGA router." 2019 IEEE 27th Annual International Symposium on Field-Programmable 	Custom Computing 	Machines 	(FCCM). IEEE, 2019</a:t>
            </a:r>
            <a:r>
              <a:rPr lang="en-CA" sz="2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86400" indent="0">
              <a:buNone/>
            </a:pPr>
            <a:r>
              <a:rPr lang="en-CA" sz="2200" dirty="0">
                <a:solidFill>
                  <a:srgbClr val="222222"/>
                </a:solidFill>
                <a:latin typeface="Arial" panose="020B0604020202020204" pitchFamily="34" charset="0"/>
              </a:rPr>
              <a:t>[10] </a:t>
            </a:r>
            <a:r>
              <a:rPr lang="en-CA" sz="2200" dirty="0" err="1"/>
              <a:t>McMurchie</a:t>
            </a:r>
            <a:r>
              <a:rPr lang="en-CA" sz="2200" dirty="0"/>
              <a:t>, Larry, and Carl Ebeling. "Pathfinder: A negotiation-based performance-driven router for 	FPGAs." Proceedings of the 1995 ACM third international symposium on Field-programmable gate arrays. 1995.</a:t>
            </a:r>
          </a:p>
          <a:p>
            <a:pPr marL="86400" indent="0">
              <a:buNone/>
            </a:pPr>
            <a:endParaRPr lang="en-CA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834B-7C21-CCA6-7F8A-962CDD43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64357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4FD6C3-99D4-4DA2-8ABC-E4CCCCF004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CF1FF-EA0D-4C35-8DCE-B37236460B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691979"/>
            <a:ext cx="8202304" cy="5230800"/>
          </a:xfrm>
        </p:spPr>
        <p:txBody>
          <a:bodyPr/>
          <a:lstStyle/>
          <a:p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0094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500" dirty="0"/>
              <a:t>Xiaoke Wang</a:t>
            </a:r>
            <a:br>
              <a:rPr lang="en-GB" dirty="0"/>
            </a:br>
            <a:r>
              <a:rPr lang="en-GB" dirty="0"/>
              <a:t>Master Student</a:t>
            </a:r>
            <a:br>
              <a:rPr lang="en-GB" dirty="0"/>
            </a:br>
            <a:br>
              <a:rPr lang="en-GB" dirty="0"/>
            </a:br>
            <a:r>
              <a:rPr lang="en-CA" cap="all" dirty="0"/>
              <a:t>Department of electronics and information systems</a:t>
            </a:r>
            <a:br>
              <a:rPr lang="en-GB" cap="all" dirty="0"/>
            </a:br>
            <a:br>
              <a:rPr lang="en-GB" dirty="0"/>
            </a:br>
            <a:r>
              <a:rPr lang="en-GB" dirty="0"/>
              <a:t>E	xiaoke.wang@ugent.be</a:t>
            </a:r>
            <a:br>
              <a:rPr lang="en-GB" dirty="0"/>
            </a:br>
            <a:r>
              <a:rPr lang="en-GB" dirty="0"/>
              <a:t>T	+32 456392882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www.ugent.be</a:t>
            </a:r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/>
              <a:t>Universiteit Gent</a:t>
            </a:r>
            <a:br>
              <a:rPr lang="nl-NL" dirty="0"/>
            </a:br>
            <a:r>
              <a:rPr lang="nl-NL"/>
              <a:t>@ugent</a:t>
            </a:r>
          </a:p>
          <a:p>
            <a:r>
              <a:rPr lang="nl-NL"/>
              <a:t>@ugent</a:t>
            </a:r>
            <a:br>
              <a:rPr lang="nl-NL" dirty="0"/>
            </a:br>
            <a:r>
              <a:rPr lang="nl-NL" dirty="0" err="1"/>
              <a:t>Ghent</a:t>
            </a:r>
            <a:r>
              <a:rPr lang="nl-NL" dirty="0"/>
              <a:t> University</a:t>
            </a:r>
          </a:p>
          <a:p>
            <a:endParaRPr lang="nl-NL" dirty="0"/>
          </a:p>
        </p:txBody>
      </p:sp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00" y="3161604"/>
            <a:ext cx="280417" cy="335281"/>
          </a:xfrm>
          <a:prstGeom prst="rect">
            <a:avLst/>
          </a:prstGeom>
        </p:spPr>
      </p:pic>
      <p:pic>
        <p:nvPicPr>
          <p:cNvPr id="6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00" y="3599274"/>
            <a:ext cx="280417" cy="356617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65A69BED-5883-45C6-8232-EE96ED7BA4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122000"/>
            <a:ext cx="280643" cy="2808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5B03102D-7206-4206-83D2-56A53181AC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560042"/>
            <a:ext cx="280417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1. Background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3B7-96F8-1BB7-811B-BC244F8B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Universal 2x2 optical gates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7DBFCC-6852-F3F9-876F-B889B0A50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2085" y="3003501"/>
            <a:ext cx="4143953" cy="28483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8CB38-A502-13A1-7B34-3897F4E7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0EB27B-B812-593B-8245-043862CC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98" y="2114951"/>
            <a:ext cx="10593278" cy="5915851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5BD3C5C-7A6A-9686-8FD7-3BCEB461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0712" y="9030060"/>
            <a:ext cx="8353564" cy="437932"/>
          </a:xfrm>
        </p:spPr>
        <p:txBody>
          <a:bodyPr/>
          <a:lstStyle/>
          <a:p>
            <a:r>
              <a:rPr lang="fr-FR" noProof="0" dirty="0"/>
              <a:t>*Wim </a:t>
            </a:r>
            <a:r>
              <a:rPr lang="fr-FR" noProof="0" dirty="0" err="1"/>
              <a:t>Bogaerts</a:t>
            </a:r>
            <a:r>
              <a:rPr lang="fr-FR" noProof="0" dirty="0"/>
              <a:t> et al, Programmable Photonics Circuits, </a:t>
            </a:r>
            <a:r>
              <a:rPr lang="en-US" altLang="zh-CN" noProof="0" dirty="0"/>
              <a:t>Nature</a:t>
            </a:r>
            <a:r>
              <a:rPr lang="fr-FR" noProof="0" dirty="0"/>
              <a:t>, 2020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231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Recirculating mesh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F1D25F-33A8-FC20-8262-226025E51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19431" y="1196165"/>
            <a:ext cx="4959141" cy="713945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23601-CF49-FA59-D477-6776D7A39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5" y="2033361"/>
            <a:ext cx="9130394" cy="58610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90EE1-1A4D-5389-C718-54E8E258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9948" y="8595902"/>
            <a:ext cx="12274826" cy="781826"/>
          </a:xfrm>
        </p:spPr>
        <p:txBody>
          <a:bodyPr/>
          <a:lstStyle/>
          <a:p>
            <a:r>
              <a:rPr lang="en-CA" noProof="0" dirty="0"/>
              <a:t>1. L. Zhuang et al, Programmable photonic signal processor chip for radiofrequency applications, Monash University, 2015</a:t>
            </a:r>
          </a:p>
          <a:p>
            <a:r>
              <a:rPr lang="en-GB" dirty="0"/>
              <a:t>2. </a:t>
            </a:r>
            <a:r>
              <a:rPr lang="en-CA" dirty="0"/>
              <a:t>Daniel Pérez et al, Multipurpose silicon photonics signal processor core, </a:t>
            </a:r>
            <a:r>
              <a:rPr lang="en-CA" dirty="0" err="1"/>
              <a:t>Universitat</a:t>
            </a:r>
            <a:r>
              <a:rPr lang="en-CA" dirty="0"/>
              <a:t> </a:t>
            </a:r>
            <a:r>
              <a:rPr lang="en-CA" dirty="0" err="1"/>
              <a:t>Politècnica</a:t>
            </a:r>
            <a:r>
              <a:rPr lang="en-CA" dirty="0"/>
              <a:t> de </a:t>
            </a:r>
            <a:r>
              <a:rPr lang="en-CA" dirty="0" err="1"/>
              <a:t>València</a:t>
            </a:r>
            <a:r>
              <a:rPr lang="en-CA" dirty="0"/>
              <a:t>, 2017</a:t>
            </a:r>
            <a:endParaRPr lang="en-GB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A4304-5730-E300-60F8-E65441E782E3}"/>
              </a:ext>
            </a:extLst>
          </p:cNvPr>
          <p:cNvSpPr txBox="1"/>
          <p:nvPr/>
        </p:nvSpPr>
        <p:spPr>
          <a:xfrm>
            <a:off x="1570985" y="1482479"/>
            <a:ext cx="3034748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Square Mesh</a:t>
            </a:r>
            <a:r>
              <a:rPr lang="en-CA" sz="2800" baseline="30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E6E27-71E3-CDCC-FC30-A3E6E886B797}"/>
              </a:ext>
            </a:extLst>
          </p:cNvPr>
          <p:cNvSpPr txBox="1"/>
          <p:nvPr/>
        </p:nvSpPr>
        <p:spPr>
          <a:xfrm>
            <a:off x="10315279" y="1395893"/>
            <a:ext cx="3725755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Hexagonal Mesh</a:t>
            </a:r>
            <a:r>
              <a:rPr lang="en-CA" sz="2800" baseline="30000" dirty="0"/>
              <a:t>2</a:t>
            </a:r>
            <a:r>
              <a:rPr lang="en-CA" sz="2800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8AA894-A952-ED4C-72F0-2436B54288BA}"/>
              </a:ext>
            </a:extLst>
          </p:cNvPr>
          <p:cNvCxnSpPr/>
          <p:nvPr/>
        </p:nvCxnSpPr>
        <p:spPr>
          <a:xfrm>
            <a:off x="10058400" y="1595909"/>
            <a:ext cx="0" cy="6298497"/>
          </a:xfrm>
          <a:prstGeom prst="line">
            <a:avLst/>
          </a:prstGeom>
          <a:ln w="31750">
            <a:solidFill>
              <a:srgbClr val="1E64C8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4A1CDA7-E24D-D312-53D0-4118FCE4427B}"/>
              </a:ext>
            </a:extLst>
          </p:cNvPr>
          <p:cNvSpPr/>
          <p:nvPr/>
        </p:nvSpPr>
        <p:spPr>
          <a:xfrm>
            <a:off x="10932453" y="2589468"/>
            <a:ext cx="1245704" cy="1139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7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Programmable Photonics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569D3F-800B-3424-1D1A-DF0FA5AEC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1507" b="53723"/>
          <a:stretch/>
        </p:blipFill>
        <p:spPr>
          <a:xfrm>
            <a:off x="2002071" y="3722031"/>
            <a:ext cx="6513976" cy="503834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76E808-63BB-A503-E56A-72B12B248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" t="46416" r="325"/>
          <a:stretch/>
        </p:blipFill>
        <p:spPr>
          <a:xfrm>
            <a:off x="8987389" y="3812216"/>
            <a:ext cx="5326366" cy="4857978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0D210E9-AA84-3FE9-59BD-8263AD41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7764" y="8994423"/>
            <a:ext cx="11236036" cy="263877"/>
          </a:xfrm>
        </p:spPr>
        <p:txBody>
          <a:bodyPr/>
          <a:lstStyle/>
          <a:p>
            <a:r>
              <a:rPr lang="en-GB" noProof="0" dirty="0"/>
              <a:t>* X. Chen et al, Graph Representations for Programmable Photonic Circuits, Ghent University, 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2E454-509E-80C5-E95F-68E22A8E56C8}"/>
              </a:ext>
            </a:extLst>
          </p:cNvPr>
          <p:cNvSpPr txBox="1"/>
          <p:nvPr/>
        </p:nvSpPr>
        <p:spPr>
          <a:xfrm>
            <a:off x="2002071" y="1374907"/>
            <a:ext cx="11014875" cy="2113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Three graph structure to express the hexagonal FPPGA</a:t>
            </a:r>
          </a:p>
          <a:p>
            <a:pPr lvl="1">
              <a:lnSpc>
                <a:spcPct val="120000"/>
              </a:lnSpc>
            </a:pPr>
            <a:r>
              <a:rPr lang="en-CA" sz="2800" dirty="0"/>
              <a:t>e.	Undirected graph  </a:t>
            </a:r>
          </a:p>
          <a:p>
            <a:pPr lvl="1">
              <a:lnSpc>
                <a:spcPct val="120000"/>
              </a:lnSpc>
            </a:pPr>
            <a:r>
              <a:rPr lang="en-CA" sz="2800" dirty="0"/>
              <a:t>f.	Undirected graph with 4 extra nodes with </a:t>
            </a:r>
            <a:r>
              <a:rPr lang="en-CA" sz="2800" b="1" dirty="0"/>
              <a:t>negative weights</a:t>
            </a:r>
          </a:p>
          <a:p>
            <a:pPr lvl="1">
              <a:lnSpc>
                <a:spcPct val="120000"/>
              </a:lnSpc>
            </a:pPr>
            <a:r>
              <a:rPr lang="en-CA" sz="2800" dirty="0"/>
              <a:t>g.	</a:t>
            </a:r>
            <a:r>
              <a:rPr lang="en-CA" sz="2800" b="1" dirty="0"/>
              <a:t>Directed</a:t>
            </a:r>
            <a:r>
              <a:rPr lang="en-CA" sz="2800" dirty="0"/>
              <a:t> graph with </a:t>
            </a:r>
            <a:r>
              <a:rPr lang="en-CA" sz="2800" b="1" dirty="0"/>
              <a:t>8</a:t>
            </a:r>
            <a:r>
              <a:rPr lang="en-CA" sz="2800" dirty="0"/>
              <a:t> </a:t>
            </a:r>
            <a:r>
              <a:rPr lang="en-CA" sz="2800" b="1" dirty="0"/>
              <a:t>nodes</a:t>
            </a:r>
            <a:r>
              <a:rPr lang="en-CA" sz="2800" dirty="0"/>
              <a:t> to describe one coupler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472D75-9D14-FC1E-7E3B-F696A1F3DE52}"/>
              </a:ext>
            </a:extLst>
          </p:cNvPr>
          <p:cNvSpPr/>
          <p:nvPr/>
        </p:nvSpPr>
        <p:spPr>
          <a:xfrm>
            <a:off x="1617758" y="3021495"/>
            <a:ext cx="768626" cy="466491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4269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2. Routing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69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6F3B-73C6-D6AF-1B33-CA9D74E2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A76-F4EF-2E6D-1521-D80AD9574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3600" dirty="0"/>
              <a:t>Sequential routing model</a:t>
            </a:r>
          </a:p>
          <a:p>
            <a:pPr marL="86400" indent="0">
              <a:buNone/>
            </a:pPr>
            <a:endParaRPr lang="en-CA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58B9C-3E07-BD5F-2392-24A52AC2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1825F-B0FC-00EC-F6A4-4DF6DE8F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07082" y="8994423"/>
            <a:ext cx="10456718" cy="347004"/>
          </a:xfrm>
        </p:spPr>
        <p:txBody>
          <a:bodyPr/>
          <a:lstStyle/>
          <a:p>
            <a:r>
              <a:rPr lang="en-GB" noProof="0" dirty="0"/>
              <a:t>* </a:t>
            </a:r>
            <a:r>
              <a:rPr lang="en-GB" noProof="0" dirty="0" err="1"/>
              <a:t>Aitor</a:t>
            </a:r>
            <a:r>
              <a:rPr lang="en-GB" noProof="0" dirty="0"/>
              <a:t> López et al, Auto-routing algorithm for field-programmable, </a:t>
            </a:r>
            <a:r>
              <a:rPr lang="en-GB" noProof="0" dirty="0" err="1"/>
              <a:t>Universitat</a:t>
            </a:r>
            <a:r>
              <a:rPr lang="en-GB" noProof="0" dirty="0"/>
              <a:t> </a:t>
            </a:r>
            <a:r>
              <a:rPr lang="en-GB" noProof="0" dirty="0" err="1"/>
              <a:t>Politècnica</a:t>
            </a:r>
            <a:r>
              <a:rPr lang="en-GB" noProof="0" dirty="0"/>
              <a:t> de </a:t>
            </a:r>
            <a:r>
              <a:rPr lang="en-GB" noProof="0" dirty="0" err="1"/>
              <a:t>València</a:t>
            </a:r>
            <a:r>
              <a:rPr lang="en-GB" noProof="0" dirty="0"/>
              <a:t>,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C9502-B4AE-8E7A-B8F3-9A0AB825F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1"/>
          <a:stretch/>
        </p:blipFill>
        <p:spPr>
          <a:xfrm>
            <a:off x="2468745" y="3948003"/>
            <a:ext cx="9350902" cy="4218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B2F100-1F11-BB63-8290-3B9B72B4FB26}"/>
                  </a:ext>
                </a:extLst>
              </p:cNvPr>
              <p:cNvSpPr txBox="1"/>
              <p:nvPr/>
            </p:nvSpPr>
            <p:spPr>
              <a:xfrm>
                <a:off x="8794369" y="2858272"/>
                <a:ext cx="8669044" cy="486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i="1"/>
                        <m:t>TDxy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en-CA" i="1" dirty="0" err="1">
                          <a:latin typeface="Cambria Math" panose="02040503050406030204" pitchFamily="18" charset="0"/>
                        </a:rPr>
                        <m:t>𝐼𝐿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en-CA" i="1" dirty="0" err="1">
                          <a:latin typeface="Cambria Math" panose="02040503050406030204" pitchFamily="18" charset="0"/>
                        </a:rPr>
                        <m:t>𝐵𝑈𝐿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en-CA" i="1" dirty="0" err="1">
                          <a:latin typeface="Cambria Math" panose="02040503050406030204" pitchFamily="18" charset="0"/>
                        </a:rPr>
                        <m:t>𝑃𝐶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B2F100-1F11-BB63-8290-3B9B72B4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369" y="2858272"/>
                <a:ext cx="8669044" cy="4862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2DF9A2-7FC8-83EE-7021-B1F11C573E5A}"/>
              </a:ext>
            </a:extLst>
          </p:cNvPr>
          <p:cNvSpPr txBox="1"/>
          <p:nvPr/>
        </p:nvSpPr>
        <p:spPr>
          <a:xfrm>
            <a:off x="2655162" y="3184677"/>
            <a:ext cx="2214068" cy="51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2500" i="1" dirty="0"/>
              <a:t>Pseudo Code: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66F005-3B57-215C-2A34-AA219768FA26}"/>
                  </a:ext>
                </a:extLst>
              </p14:cNvPr>
              <p14:cNvContentPartPr/>
              <p14:nvPr/>
            </p14:nvContentPartPr>
            <p14:xfrm>
              <a:off x="3691488" y="6998255"/>
              <a:ext cx="317988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66F005-3B57-215C-2A34-AA219768FA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5488" y="6926255"/>
                <a:ext cx="3251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E21496-6AE8-F1F9-093E-8DCE610E76D8}"/>
                  </a:ext>
                </a:extLst>
              </p14:cNvPr>
              <p14:cNvContentPartPr/>
              <p14:nvPr/>
            </p14:nvContentPartPr>
            <p14:xfrm>
              <a:off x="3991728" y="7284815"/>
              <a:ext cx="6876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E21496-6AE8-F1F9-093E-8DCE610E76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5728" y="7212815"/>
                <a:ext cx="7592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77AE22-642E-8EC2-530B-F06AFA2CEADD}"/>
                  </a:ext>
                </a:extLst>
              </p14:cNvPr>
              <p14:cNvContentPartPr/>
              <p14:nvPr/>
            </p14:nvContentPartPr>
            <p14:xfrm>
              <a:off x="3684648" y="7523495"/>
              <a:ext cx="23986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77AE22-642E-8EC2-530B-F06AFA2CEA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8648" y="7451855"/>
                <a:ext cx="2470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B56B5E3-AE5B-FF41-6716-EC0EC3266748}"/>
                  </a:ext>
                </a:extLst>
              </p14:cNvPr>
              <p14:cNvContentPartPr/>
              <p14:nvPr/>
            </p14:nvContentPartPr>
            <p14:xfrm>
              <a:off x="4012248" y="7803215"/>
              <a:ext cx="419724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B56B5E3-AE5B-FF41-6716-EC0EC32667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76248" y="7731575"/>
                <a:ext cx="426888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97351BF-66D8-C54C-FBA9-68A52DFCBB36}"/>
              </a:ext>
            </a:extLst>
          </p:cNvPr>
          <p:cNvSpPr txBox="1"/>
          <p:nvPr/>
        </p:nvSpPr>
        <p:spPr>
          <a:xfrm>
            <a:off x="1686533" y="2080618"/>
            <a:ext cx="7457491" cy="51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2500" dirty="0"/>
              <a:t>A Straightforward method to route source sink pairs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3C5679-0C65-0897-FFD3-917F4218C084}"/>
              </a:ext>
            </a:extLst>
          </p:cNvPr>
          <p:cNvSpPr txBox="1"/>
          <p:nvPr/>
        </p:nvSpPr>
        <p:spPr>
          <a:xfrm>
            <a:off x="11819647" y="3609297"/>
            <a:ext cx="4107290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CA" sz="2500" dirty="0"/>
              <a:t>IL: Insertion Loss</a:t>
            </a:r>
          </a:p>
          <a:p>
            <a:pPr algn="l">
              <a:lnSpc>
                <a:spcPct val="120000"/>
              </a:lnSpc>
            </a:pPr>
            <a:r>
              <a:rPr lang="en-CA" sz="2500" dirty="0"/>
              <a:t>BUL: Basic Unit Length</a:t>
            </a:r>
          </a:p>
          <a:p>
            <a:pPr algn="l">
              <a:lnSpc>
                <a:spcPct val="120000"/>
              </a:lnSpc>
            </a:pPr>
            <a:r>
              <a:rPr lang="en-CA" sz="2500" dirty="0"/>
              <a:t>PC: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31617439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Source-sink pair routing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119FAC-D5C6-A134-E7D3-E09CC8D92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r="-686" b="26879"/>
          <a:stretch/>
        </p:blipFill>
        <p:spPr>
          <a:xfrm>
            <a:off x="1552259" y="2686975"/>
            <a:ext cx="8922273" cy="4707436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9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6B7ABDD-A589-E89D-ED1E-E1474CED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* Ferre </a:t>
            </a:r>
            <a:r>
              <a:rPr lang="en-CA" dirty="0"/>
              <a:t>Vanden Kerchove</a:t>
            </a:r>
            <a:r>
              <a:rPr lang="en-CA" noProof="0" dirty="0"/>
              <a:t> et al, An Automated Router with Optical Resource, Ghent University, 2022</a:t>
            </a:r>
            <a:endParaRPr lang="en-GB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F60C4-8A18-5EE2-91DA-F705C7D45D30}"/>
              </a:ext>
            </a:extLst>
          </p:cNvPr>
          <p:cNvSpPr txBox="1"/>
          <p:nvPr/>
        </p:nvSpPr>
        <p:spPr>
          <a:xfrm>
            <a:off x="995694" y="1388866"/>
            <a:ext cx="12242069" cy="1121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3200" dirty="0"/>
              <a:t>AURORA (Automated Router with Optical Resource Adaptation)</a:t>
            </a:r>
          </a:p>
          <a:p>
            <a:pPr marL="1107384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3200" dirty="0"/>
              <a:t>Example problem(left) and optimal solution(right)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46FAA1-54E0-E96D-B3F8-0DF8BE62CDCB}"/>
                  </a:ext>
                </a:extLst>
              </p:cNvPr>
              <p:cNvSpPr txBox="1"/>
              <p:nvPr/>
            </p:nvSpPr>
            <p:spPr>
              <a:xfrm>
                <a:off x="1685300" y="7571124"/>
                <a:ext cx="9369360" cy="511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sz="2500" dirty="0"/>
                  <a:t>Mostly tested radius equal to 8, </a:t>
                </a:r>
                <a14:m>
                  <m:oMath xmlns:m="http://schemas.openxmlformats.org/officeDocument/2006/math">
                    <m:r>
                      <a:rPr lang="en-CA" sz="2500" i="1" dirty="0" smtClean="0">
                        <a:latin typeface="Cambria Math" panose="02040503050406030204" pitchFamily="18" charset="0"/>
                      </a:rPr>
                      <m:t>1+3</m:t>
                    </m:r>
                    <m:r>
                      <a:rPr lang="en-CA" sz="25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5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500" i="1" dirty="0" smtClean="0">
                        <a:latin typeface="Cambria Math" panose="02040503050406030204" pitchFamily="18" charset="0"/>
                      </a:rPr>
                      <m:t>+1)=217</m:t>
                    </m:r>
                  </m:oMath>
                </a14:m>
                <a:r>
                  <a:rPr lang="en-CA" sz="2500" dirty="0"/>
                  <a:t> hexagons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46FAA1-54E0-E96D-B3F8-0DF8BE62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00" y="7571124"/>
                <a:ext cx="9369360" cy="511615"/>
              </a:xfrm>
              <a:prstGeom prst="rect">
                <a:avLst/>
              </a:prstGeom>
              <a:blipFill>
                <a:blip r:embed="rId4"/>
                <a:stretch>
                  <a:fillRect l="-911" t="-3571" b="-27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22458-7B9A-1034-6842-BC45AA1AA86E}"/>
                  </a:ext>
                </a:extLst>
              </p:cNvPr>
              <p:cNvSpPr txBox="1"/>
              <p:nvPr/>
            </p:nvSpPr>
            <p:spPr>
              <a:xfrm>
                <a:off x="9210434" y="3322717"/>
                <a:ext cx="8669044" cy="486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en-CA" i="1" dirty="0" err="1">
                          <a:latin typeface="Cambria Math" panose="02040503050406030204" pitchFamily="18" charset="0"/>
                        </a:rPr>
                        <m:t>𝐼𝐿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en-CA" i="1" dirty="0" err="1">
                          <a:latin typeface="Cambria Math" panose="02040503050406030204" pitchFamily="18" charset="0"/>
                        </a:rPr>
                        <m:t>𝐵𝑈𝐿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en-CA" i="1" dirty="0" err="1">
                          <a:latin typeface="Cambria Math" panose="02040503050406030204" pitchFamily="18" charset="0"/>
                        </a:rPr>
                        <m:t>𝑃𝐶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22458-7B9A-1034-6842-BC45AA1A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434" y="3322717"/>
                <a:ext cx="8669044" cy="4862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D1A5C4-2B42-8281-C636-6A0291595939}"/>
                  </a:ext>
                </a:extLst>
              </p:cNvPr>
              <p:cNvSpPr txBox="1"/>
              <p:nvPr/>
            </p:nvSpPr>
            <p:spPr>
              <a:xfrm>
                <a:off x="8959240" y="4021702"/>
                <a:ext cx="9299448" cy="486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 = (</m:t>
                      </m:r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CA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CA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 dirty="0">
                          <a:latin typeface="Cambria Math" panose="02040503050406030204" pitchFamily="18" charset="0"/>
                        </a:rPr>
                        <m:t>+ 1)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D1A5C4-2B42-8281-C636-6A0291595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240" y="4021702"/>
                <a:ext cx="9299448" cy="4862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38F65E-B332-2EA4-3A57-EE110C34D033}"/>
                  </a:ext>
                </a:extLst>
              </p:cNvPr>
              <p:cNvSpPr txBox="1"/>
              <p:nvPr/>
            </p:nvSpPr>
            <p:spPr>
              <a:xfrm>
                <a:off x="10966383" y="4817167"/>
                <a:ext cx="5157146" cy="127419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CA" b="0" i="0" dirty="0">
                    <a:solidFill>
                      <a:srgbClr val="374151"/>
                    </a:solidFill>
                    <a:effectLst/>
                    <a:latin typeface="Söhne"/>
                  </a:rPr>
                  <a:t>Congestion negotiation(CN)’s cost:</a:t>
                </a:r>
              </a:p>
              <a:p>
                <a:r>
                  <a:rPr lang="en-CA" dirty="0">
                    <a:solidFill>
                      <a:srgbClr val="374151"/>
                    </a:solidFill>
                    <a:latin typeface="Söhne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i="1" dirty="0" smtClean="0">
                        <a:solidFill>
                          <a:srgbClr val="374151"/>
                        </a:solidFill>
                        <a:latin typeface="Cambria Math" panose="02040503050406030204" pitchFamily="18" charset="0"/>
                      </a:rPr>
                      <m:t> = ( </m:t>
                    </m:r>
                    <m:sSub>
                      <m:sSubPr>
                        <m:ctrlPr>
                          <a:rPr lang="en-CA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CA" i="1" dirty="0" smtClean="0">
                        <a:solidFill>
                          <a:srgbClr val="37415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CA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i="1" dirty="0" smtClean="0">
                        <a:solidFill>
                          <a:srgbClr val="374151"/>
                        </a:solidFill>
                        <a:latin typeface="Cambria Math" panose="02040503050406030204" pitchFamily="18" charset="0"/>
                      </a:rPr>
                      <m:t> ) ∗ </m:t>
                    </m:r>
                    <m:sSub>
                      <m:sSubPr>
                        <m:ctrlPr>
                          <a:rPr lang="en-CA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b="0" i="0" dirty="0">
                    <a:solidFill>
                      <a:srgbClr val="374151"/>
                    </a:solidFill>
                    <a:effectLst/>
                    <a:latin typeface="Söhne"/>
                  </a:rPr>
                  <a:t>	</a:t>
                </a:r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38F65E-B332-2EA4-3A57-EE110C34D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383" y="4817167"/>
                <a:ext cx="5157146" cy="1274195"/>
              </a:xfrm>
              <a:prstGeom prst="rect">
                <a:avLst/>
              </a:prstGeom>
              <a:blipFill>
                <a:blip r:embed="rId7"/>
                <a:stretch>
                  <a:fillRect l="-2005" t="-37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68364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2">
      <a:dk1>
        <a:sysClr val="windowText" lastClr="000000"/>
      </a:dk1>
      <a:lt1>
        <a:sysClr val="window" lastClr="FFFFFF"/>
      </a:lt1>
      <a:dk2>
        <a:srgbClr val="1E64C8"/>
      </a:dk2>
      <a:lt2>
        <a:srgbClr val="E9F0FA"/>
      </a:lt2>
      <a:accent1>
        <a:srgbClr val="8BBEE8"/>
      </a:accent1>
      <a:accent2>
        <a:srgbClr val="99CCEF"/>
      </a:accent2>
      <a:accent3>
        <a:srgbClr val="A7DAF6"/>
      </a:accent3>
      <a:accent4>
        <a:srgbClr val="B5E8FD"/>
      </a:accent4>
      <a:accent5>
        <a:srgbClr val="C3F6FF"/>
      </a:accent5>
      <a:accent6>
        <a:srgbClr val="D1FFFF"/>
      </a:accent6>
      <a:hlink>
        <a:srgbClr val="1E64C8"/>
      </a:hlink>
      <a:folHlink>
        <a:srgbClr val="1E64C8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20000"/>
          </a:lnSpc>
          <a:buFont typeface="Arial" panose="020B0604020202020204" pitchFamily="34" charset="0"/>
          <a:buChar char="‒"/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" id="{FA8EA5F8-720D-4D8A-AF53-7ABCC615F791}" vid="{7F1ACACA-295D-4EDA-B8CA-A2BC5F382E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PowerPoint_UGent_EN_EA</Template>
  <TotalTime>7923</TotalTime>
  <Words>1573</Words>
  <Application>Microsoft Office PowerPoint</Application>
  <PresentationFormat>Custom</PresentationFormat>
  <Paragraphs>196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NimbusRomNo9L-Regu</vt:lpstr>
      <vt:lpstr>NimbusRomNo9L-ReguItal</vt:lpstr>
      <vt:lpstr>Söhne</vt:lpstr>
      <vt:lpstr>Arial</vt:lpstr>
      <vt:lpstr>Arial</vt:lpstr>
      <vt:lpstr>Calibri</vt:lpstr>
      <vt:lpstr>Cambria Math</vt:lpstr>
      <vt:lpstr>Courier New</vt:lpstr>
      <vt:lpstr>Kantoorthema</vt:lpstr>
      <vt:lpstr>PowerPoint Presentation</vt:lpstr>
      <vt:lpstr>Midterm Presentation: Routing in a   Photonics circuits</vt:lpstr>
      <vt:lpstr>1. Background</vt:lpstr>
      <vt:lpstr>Universal 2x2 optical gates</vt:lpstr>
      <vt:lpstr>Recirculating mesh</vt:lpstr>
      <vt:lpstr>Programmable Photonics</vt:lpstr>
      <vt:lpstr>2. Routing  </vt:lpstr>
      <vt:lpstr>Auto routing</vt:lpstr>
      <vt:lpstr>Source-sink pair routing</vt:lpstr>
      <vt:lpstr>FPGA routing (VTR)</vt:lpstr>
      <vt:lpstr>Connection-based-router</vt:lpstr>
      <vt:lpstr>Expected Cost </vt:lpstr>
      <vt:lpstr>3. Example results</vt:lpstr>
      <vt:lpstr>Modifications of the model</vt:lpstr>
      <vt:lpstr>Multi-sinks-routing</vt:lpstr>
      <vt:lpstr>Some Results</vt:lpstr>
      <vt:lpstr>Some RESULTS </vt:lpstr>
      <vt:lpstr>Results comparison</vt:lpstr>
      <vt:lpstr>Multi-sinks Problem Generator </vt:lpstr>
      <vt:lpstr>4. Plan &amp; unsolved issues </vt:lpstr>
      <vt:lpstr>Second term plan</vt:lpstr>
      <vt:lpstr>PowerPoint Presentation</vt:lpstr>
      <vt:lpstr>PowerPoint Presentation</vt:lpstr>
      <vt:lpstr>References</vt:lpstr>
      <vt:lpstr>bibliography</vt:lpstr>
      <vt:lpstr>PowerPoint Presentation</vt:lpstr>
      <vt:lpstr>Xiaoke Wang Master Student  Department of electronics and information systems  E xiaoke.wang@ugent.be T +32 456392882   www.ugent.be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WANG Xiaoke</dc:creator>
  <cp:keywords/>
  <dc:description/>
  <cp:lastModifiedBy>WANG Xiaoke</cp:lastModifiedBy>
  <cp:revision>1</cp:revision>
  <dcterms:created xsi:type="dcterms:W3CDTF">2023-01-19T22:27:26Z</dcterms:created>
  <dcterms:modified xsi:type="dcterms:W3CDTF">2023-03-18T16:09:10Z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1.1</vt:lpwstr>
  </property>
  <property fmtid="{D5CDD505-2E9C-101B-9397-08002B2CF9AE}" pid="4" name="Date">
    <vt:filetime>2019-05-23T22:00:00Z</vt:filetime>
  </property>
  <property fmtid="{D5CDD505-2E9C-101B-9397-08002B2CF9AE}" pid="5" name="Build">
    <vt:i4>20</vt:i4>
  </property>
</Properties>
</file>